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 id="2147483648" r:id="rId6"/>
    <p:sldMasterId id="2147483667" r:id="rId7"/>
  </p:sldMasterIdLst>
  <p:notesMasterIdLst>
    <p:notesMasterId r:id="rId13"/>
  </p:notesMasterIdLst>
  <p:handoutMasterIdLst>
    <p:handoutMasterId r:id="rId14"/>
  </p:handoutMasterIdLst>
  <p:sldIdLst>
    <p:sldId id="358" r:id="rId8"/>
    <p:sldId id="371" r:id="rId9"/>
    <p:sldId id="5755" r:id="rId10"/>
    <p:sldId id="5753" r:id="rId11"/>
    <p:sldId id="574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guide id="3" orient="horz" pos="3521" userDrawn="1">
          <p15:clr>
            <a:srgbClr val="A4A3A4"/>
          </p15:clr>
        </p15:guide>
        <p15:guide id="4" orient="horz" pos="1026" userDrawn="1">
          <p15:clr>
            <a:srgbClr val="A4A3A4"/>
          </p15:clr>
        </p15:guide>
        <p15:guide id="5" orient="horz" pos="709" userDrawn="1">
          <p15:clr>
            <a:srgbClr val="A4A3A4"/>
          </p15:clr>
        </p15:guide>
        <p15:guide id="6" pos="2706" userDrawn="1">
          <p15:clr>
            <a:srgbClr val="A4A3A4"/>
          </p15:clr>
        </p15:guide>
        <p15:guide id="7" pos="504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1DDE10-D43D-F88C-8A95-6AB30D24EF08}" name="Michelle Rihani" initials="MR" userId="S::michelle.rihani2@service.nsw.gov.au::08852147-a96d-4c5b-beec-57debd46af9b" providerId="AD"/>
  <p188:author id="{F90D9652-FE79-F4E9-0D3D-F32E1B6609F5}" name="Kara Lawrence" initials="KL" userId="S::kara.lawrence@customerservice.nsw.gov.au::30fc6d3f-e1bb-4db7-bb11-31403e46e0b2" providerId="AD"/>
  <p188:author id="{EDC1B973-9ED3-05D7-4232-4093D38A8AAF}" name="Michelle Peters" initials="MP" userId="S::michelle.peters@service.nsw.gov.au::9a32753a-98cf-4303-938d-ff38c71d2e02" providerId="AD"/>
  <p188:author id="{87593FD2-45EC-07CB-EE6F-82A6606397B2}" name="Rudi Soman" initials="RS" userId="S::rudi.soman@customerservice.nsw.gov.au::227b6b81-cac2-463a-aa91-26064ba3e6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Claire Hargreave" initials="CH" lastIdx="2" clrIdx="28">
    <p:extLst>
      <p:ext uri="{19B8F6BF-5375-455C-9EA6-DF929625EA0E}">
        <p15:presenceInfo xmlns:p15="http://schemas.microsoft.com/office/powerpoint/2012/main" userId="S::Claire.Hargreave@customerservice.nsw.gov.au::1b35c9f9-b1c1-4695-94ed-75a997571a80" providerId="AD"/>
      </p:ext>
    </p:extLst>
  </p:cmAuthor>
  <p:cmAuthor id="1" name="Paula McLarnon" initials="PM" lastIdx="2" clrIdx="0">
    <p:extLst>
      <p:ext uri="{19B8F6BF-5375-455C-9EA6-DF929625EA0E}">
        <p15:presenceInfo xmlns:p15="http://schemas.microsoft.com/office/powerpoint/2012/main" userId="S::paula.mclarnon@customerservice.nsw.gov.au::61ee953b-1463-4933-836f-ea3a42b72337" providerId="AD"/>
      </p:ext>
    </p:extLst>
  </p:cmAuthor>
  <p:cmAuthor id="30" name="Linda Varney" initials="LV" lastIdx="2" clrIdx="29">
    <p:extLst>
      <p:ext uri="{19B8F6BF-5375-455C-9EA6-DF929625EA0E}">
        <p15:presenceInfo xmlns:p15="http://schemas.microsoft.com/office/powerpoint/2012/main" userId="S::linda.varney@customerservice.nsw.gov.au::a16b5922-4f16-41f8-a233-77594c896585" providerId="AD"/>
      </p:ext>
    </p:extLst>
  </p:cmAuthor>
  <p:cmAuthor id="2" name="Rebeccah Churchward" initials="RC" lastIdx="9" clrIdx="1">
    <p:extLst>
      <p:ext uri="{19B8F6BF-5375-455C-9EA6-DF929625EA0E}">
        <p15:presenceInfo xmlns:p15="http://schemas.microsoft.com/office/powerpoint/2012/main" userId="S::rchurchward@kamber.com.au::b6e529a9-afe9-4a28-a436-56ebc2ae9c16" providerId="AD"/>
      </p:ext>
    </p:extLst>
  </p:cmAuthor>
  <p:cmAuthor id="31" name="Nicky Hionis" initials="NH" lastIdx="3" clrIdx="30">
    <p:extLst>
      <p:ext uri="{19B8F6BF-5375-455C-9EA6-DF929625EA0E}">
        <p15:presenceInfo xmlns:p15="http://schemas.microsoft.com/office/powerpoint/2012/main" userId="S::nicky.hionis@customerservice.nsw.gov.au::facfc2ea-94da-41c3-9e8a-146a816ec8a7" providerId="AD"/>
      </p:ext>
    </p:extLst>
  </p:cmAuthor>
  <p:cmAuthor id="3" name="Quinn Paynter" initials="QP" lastIdx="1" clrIdx="2">
    <p:extLst>
      <p:ext uri="{19B8F6BF-5375-455C-9EA6-DF929625EA0E}">
        <p15:presenceInfo xmlns:p15="http://schemas.microsoft.com/office/powerpoint/2012/main" userId="S::qpaynter@kamber.com.au::2d774e87-7ecb-4550-b443-444dabad2c98" providerId="AD"/>
      </p:ext>
    </p:extLst>
  </p:cmAuthor>
  <p:cmAuthor id="4" name="Nic Phillips" initials="NP" lastIdx="5" clrIdx="3">
    <p:extLst>
      <p:ext uri="{19B8F6BF-5375-455C-9EA6-DF929625EA0E}">
        <p15:presenceInfo xmlns:p15="http://schemas.microsoft.com/office/powerpoint/2012/main" userId="S::nphillips@senateshj.com.au::08a9d3b1-7512-4dd5-9b14-f26b880f737e" providerId="AD"/>
      </p:ext>
    </p:extLst>
  </p:cmAuthor>
  <p:cmAuthor id="5" name="Jodie Wrigley" initials="JW" lastIdx="33" clrIdx="4">
    <p:extLst>
      <p:ext uri="{19B8F6BF-5375-455C-9EA6-DF929625EA0E}">
        <p15:presenceInfo xmlns:p15="http://schemas.microsoft.com/office/powerpoint/2012/main" userId="S::JWrigley@senateshj.com.au::40e8dc4d-81e2-4202-ba93-1cc1cfb08864" providerId="AD"/>
      </p:ext>
    </p:extLst>
  </p:cmAuthor>
  <p:cmAuthor id="6" name="AMANDA STEPHINSON (Ministry of Health)" initials="AH" lastIdx="2" clrIdx="5">
    <p:extLst>
      <p:ext uri="{19B8F6BF-5375-455C-9EA6-DF929625EA0E}">
        <p15:presenceInfo xmlns:p15="http://schemas.microsoft.com/office/powerpoint/2012/main" userId="S::amanda.stephinson_health.nsw.gov.au#ext#@nswgov.onmicrosoft.com::f012534e-8b9a-4d97-96cf-3782b54611ac" providerId="AD"/>
      </p:ext>
    </p:extLst>
  </p:cmAuthor>
  <p:cmAuthor id="7" name="Nicole Douglas (Ministry of Health)" initials="NH" lastIdx="5" clrIdx="6">
    <p:extLst>
      <p:ext uri="{19B8F6BF-5375-455C-9EA6-DF929625EA0E}">
        <p15:presenceInfo xmlns:p15="http://schemas.microsoft.com/office/powerpoint/2012/main" userId="S::nicole.douglas_health.nsw.gov.au#ext#@nswgov.onmicrosoft.com::5f28f64c-36ed-4a1d-929f-167929f8bef1" providerId="AD"/>
      </p:ext>
    </p:extLst>
  </p:cmAuthor>
  <p:cmAuthor id="8" name="Rudi Soman" initials="RS" lastIdx="54" clrIdx="7">
    <p:extLst>
      <p:ext uri="{19B8F6BF-5375-455C-9EA6-DF929625EA0E}">
        <p15:presenceInfo xmlns:p15="http://schemas.microsoft.com/office/powerpoint/2012/main" userId="S::rudi.soman@customerservice.nsw.gov.au::227b6b81-cac2-463a-aa91-26064ba3e6fb" providerId="AD"/>
      </p:ext>
    </p:extLst>
  </p:cmAuthor>
  <p:cmAuthor id="9" name="Breanna Gietzel" initials="BG" lastIdx="21" clrIdx="8">
    <p:extLst>
      <p:ext uri="{19B8F6BF-5375-455C-9EA6-DF929625EA0E}">
        <p15:presenceInfo xmlns:p15="http://schemas.microsoft.com/office/powerpoint/2012/main" userId="S::breanna.gietzel@customerservice.nsw.gov.au::5bafc10d-5da8-4ee4-8257-197e36030cb3" providerId="AD"/>
      </p:ext>
    </p:extLst>
  </p:cmAuthor>
  <p:cmAuthor id="10" name="Natasha Dervisevic" initials="ND" lastIdx="12" clrIdx="9">
    <p:extLst>
      <p:ext uri="{19B8F6BF-5375-455C-9EA6-DF929625EA0E}">
        <p15:presenceInfo xmlns:p15="http://schemas.microsoft.com/office/powerpoint/2012/main" userId="S::natasha.dervisevic1@customerservice.nsw.gov.au::a45ce085-72d8-47c3-8743-c62d2401fecc" providerId="AD"/>
      </p:ext>
    </p:extLst>
  </p:cmAuthor>
  <p:cmAuthor id="11" name="Belgin Tran" initials="BT" lastIdx="5" clrIdx="10">
    <p:extLst>
      <p:ext uri="{19B8F6BF-5375-455C-9EA6-DF929625EA0E}">
        <p15:presenceInfo xmlns:p15="http://schemas.microsoft.com/office/powerpoint/2012/main" userId="S::belgin.tran@service.nsw.gov.au::fb7396cd-69b3-43bc-a0f3-1ee1f73d573e" providerId="AD"/>
      </p:ext>
    </p:extLst>
  </p:cmAuthor>
  <p:cmAuthor id="12" name="Charlotte Hanna" initials="CH" lastIdx="11" clrIdx="11">
    <p:extLst>
      <p:ext uri="{19B8F6BF-5375-455C-9EA6-DF929625EA0E}">
        <p15:presenceInfo xmlns:p15="http://schemas.microsoft.com/office/powerpoint/2012/main" userId="S::charlotte.hanna@service.nsw.gov.au::e75e1154-71b7-4ef0-bb1a-67f9b1af3067" providerId="AD"/>
      </p:ext>
    </p:extLst>
  </p:cmAuthor>
  <p:cmAuthor id="13" name="Caroline Leeming" initials="CL" lastIdx="92" clrIdx="12">
    <p:extLst>
      <p:ext uri="{19B8F6BF-5375-455C-9EA6-DF929625EA0E}">
        <p15:presenceInfo xmlns:p15="http://schemas.microsoft.com/office/powerpoint/2012/main" userId="S::CLeeming@senateshj.com.au::e6e9b4a6-9476-48ba-ab27-ee299bb43606" providerId="AD"/>
      </p:ext>
    </p:extLst>
  </p:cmAuthor>
  <p:cmAuthor id="14" name="Carolina Rojas" initials="CR" lastIdx="11" clrIdx="13">
    <p:extLst>
      <p:ext uri="{19B8F6BF-5375-455C-9EA6-DF929625EA0E}">
        <p15:presenceInfo xmlns:p15="http://schemas.microsoft.com/office/powerpoint/2012/main" userId="S::Carolina.Rojas@customerservice.nsw.gov.au::c972592e-250d-44b1-a7bd-d896be84c4e7" providerId="AD"/>
      </p:ext>
    </p:extLst>
  </p:cmAuthor>
  <p:cmAuthor id="15" name="Michelle Lim" initials="ML" lastIdx="3" clrIdx="14">
    <p:extLst>
      <p:ext uri="{19B8F6BF-5375-455C-9EA6-DF929625EA0E}">
        <p15:presenceInfo xmlns:p15="http://schemas.microsoft.com/office/powerpoint/2012/main" userId="S::mlim@senateshj.com.au::f51b2dcd-b915-4e7c-bfe5-8a368adf444a" providerId="AD"/>
      </p:ext>
    </p:extLst>
  </p:cmAuthor>
  <p:cmAuthor id="16" name="Chloe Woodgate" initials="CW" lastIdx="15" clrIdx="15">
    <p:extLst>
      <p:ext uri="{19B8F6BF-5375-455C-9EA6-DF929625EA0E}">
        <p15:presenceInfo xmlns:p15="http://schemas.microsoft.com/office/powerpoint/2012/main" userId="S::chloe.woodgate@customerservice.nsw.gov.au::adc51c57-5a6b-48ea-a4a6-bafe9e6fcaea" providerId="AD"/>
      </p:ext>
    </p:extLst>
  </p:cmAuthor>
  <p:cmAuthor id="17" name="Vanessa Clarke" initials="VC" lastIdx="9" clrIdx="16">
    <p:extLst>
      <p:ext uri="{19B8F6BF-5375-455C-9EA6-DF929625EA0E}">
        <p15:presenceInfo xmlns:p15="http://schemas.microsoft.com/office/powerpoint/2012/main" userId="S::Vanessa.Clarke@customerservice.nsw.gov.au::9e4f63c6-84ce-47a5-a7cb-610f0cd11554" providerId="AD"/>
      </p:ext>
    </p:extLst>
  </p:cmAuthor>
  <p:cmAuthor id="18" name="Eibhlis Moore" initials="EM" lastIdx="2" clrIdx="17">
    <p:extLst>
      <p:ext uri="{19B8F6BF-5375-455C-9EA6-DF929625EA0E}">
        <p15:presenceInfo xmlns:p15="http://schemas.microsoft.com/office/powerpoint/2012/main" userId="S::emoore@senateshj.com.au::e3caf842-06ae-4a74-94f7-15ffc8e30b0c" providerId="AD"/>
      </p:ext>
    </p:extLst>
  </p:cmAuthor>
  <p:cmAuthor id="19" name="Joanna Woutersz" initials="JW" lastIdx="46" clrIdx="18">
    <p:extLst>
      <p:ext uri="{19B8F6BF-5375-455C-9EA6-DF929625EA0E}">
        <p15:presenceInfo xmlns:p15="http://schemas.microsoft.com/office/powerpoint/2012/main" userId="S::joanna.woutersz@customerservice.nsw.gov.au::e36fa7c3-b63f-4ee2-879b-36de7e4fe30e" providerId="AD"/>
      </p:ext>
    </p:extLst>
  </p:cmAuthor>
  <p:cmAuthor id="20" name="Josie Andrei" initials="JA" lastIdx="9" clrIdx="19">
    <p:extLst>
      <p:ext uri="{19B8F6BF-5375-455C-9EA6-DF929625EA0E}">
        <p15:presenceInfo xmlns:p15="http://schemas.microsoft.com/office/powerpoint/2012/main" userId="S::josefine.andrei@service.nsw.gov.au::c2a418a8-604b-434c-abfd-b187219b5395" providerId="AD"/>
      </p:ext>
    </p:extLst>
  </p:cmAuthor>
  <p:cmAuthor id="21" name="Graham Newling" initials="GN" lastIdx="10" clrIdx="20">
    <p:extLst>
      <p:ext uri="{19B8F6BF-5375-455C-9EA6-DF929625EA0E}">
        <p15:presenceInfo xmlns:p15="http://schemas.microsoft.com/office/powerpoint/2012/main" userId="S::graham.newling@customerservice.nsw.gov.au::a5050440-aaca-4d06-9973-3fc414b4ad71" providerId="AD"/>
      </p:ext>
    </p:extLst>
  </p:cmAuthor>
  <p:cmAuthor id="22" name="Lauren Farquhar" initials="LF" lastIdx="14" clrIdx="21">
    <p:extLst>
      <p:ext uri="{19B8F6BF-5375-455C-9EA6-DF929625EA0E}">
        <p15:presenceInfo xmlns:p15="http://schemas.microsoft.com/office/powerpoint/2012/main" userId="S::lauren.farquhar@service.nsw.gov.au::05110b5e-00b8-4660-8ad1-a9153e2b3a15" providerId="AD"/>
      </p:ext>
    </p:extLst>
  </p:cmAuthor>
  <p:cmAuthor id="23" name="Teri Mrena" initials="TM" lastIdx="15" clrIdx="22">
    <p:extLst>
      <p:ext uri="{19B8F6BF-5375-455C-9EA6-DF929625EA0E}">
        <p15:presenceInfo xmlns:p15="http://schemas.microsoft.com/office/powerpoint/2012/main" userId="S::teri.mrena@customerservice.nsw.gov.au::f480356c-2b1f-4427-a542-2e807ad34ea5" providerId="AD"/>
      </p:ext>
    </p:extLst>
  </p:cmAuthor>
  <p:cmAuthor id="24" name="Catharina Boer" initials="CB" lastIdx="2" clrIdx="23">
    <p:extLst>
      <p:ext uri="{19B8F6BF-5375-455C-9EA6-DF929625EA0E}">
        <p15:presenceInfo xmlns:p15="http://schemas.microsoft.com/office/powerpoint/2012/main" userId="S::catharina.boer@service.nsw.gov.au::a53bc02a-24a0-48ea-9ae7-b96e41a25154" providerId="AD"/>
      </p:ext>
    </p:extLst>
  </p:cmAuthor>
  <p:cmAuthor id="25" name="Melissa Scully" initials="MS" lastIdx="6" clrIdx="24">
    <p:extLst>
      <p:ext uri="{19B8F6BF-5375-455C-9EA6-DF929625EA0E}">
        <p15:presenceInfo xmlns:p15="http://schemas.microsoft.com/office/powerpoint/2012/main" userId="S::melissa.scully@customerservice.nsw.gov.au::3fa91674-e9b6-460b-a55d-87058f9ebd9c" providerId="AD"/>
      </p:ext>
    </p:extLst>
  </p:cmAuthor>
  <p:cmAuthor id="26" name="Uthpala Gunethilake" initials="UG" lastIdx="4" clrIdx="25">
    <p:extLst>
      <p:ext uri="{19B8F6BF-5375-455C-9EA6-DF929625EA0E}">
        <p15:presenceInfo xmlns:p15="http://schemas.microsoft.com/office/powerpoint/2012/main" userId="S::Uthpala.Gunethilake@service.nsw.gov.au::ce08a3f8-ea9f-476b-9756-08a663ee1a8c" providerId="AD"/>
      </p:ext>
    </p:extLst>
  </p:cmAuthor>
  <p:cmAuthor id="27" name="Tanya Briggs" initials="TB" lastIdx="6" clrIdx="26">
    <p:extLst>
      <p:ext uri="{19B8F6BF-5375-455C-9EA6-DF929625EA0E}">
        <p15:presenceInfo xmlns:p15="http://schemas.microsoft.com/office/powerpoint/2012/main" userId="S::Tanya.Briggs@customerservice.nsw.gov.au::9fa23744-2f94-477b-b4f3-e999c8409fea" providerId="AD"/>
      </p:ext>
    </p:extLst>
  </p:cmAuthor>
  <p:cmAuthor id="28" name="Molly Bruce" initials="MB" lastIdx="9" clrIdx="27">
    <p:extLst>
      <p:ext uri="{19B8F6BF-5375-455C-9EA6-DF929625EA0E}">
        <p15:presenceInfo xmlns:p15="http://schemas.microsoft.com/office/powerpoint/2012/main" userId="S::MBruce@senateshj.com.au::11f11216-f651-4302-b0a4-5d1edf7e25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D7153A"/>
    <a:srgbClr val="DDEAFF"/>
    <a:srgbClr val="05214A"/>
    <a:srgbClr val="01ABE6"/>
    <a:srgbClr val="056BA1"/>
    <a:srgbClr val="076FA7"/>
    <a:srgbClr val="001F52"/>
    <a:srgbClr val="00368D"/>
    <a:srgbClr val="0180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50F03-5B2A-A2B8-7902-1E4D67535FDB}" v="14" dt="2021-12-22T00:29:42.438"/>
    <p1510:client id="{8F8D5533-EFA0-24B1-883E-EF0DBF34D174}" v="22" dt="2021-12-17T05:14:17.783"/>
    <p1510:client id="{9BF6DAEA-ECAF-7350-7810-85F06410A403}" v="3" dt="2021-12-16T05:47:27.902"/>
    <p1510:client id="{A5F40818-6BC1-7837-EA52-AB8981F343C1}" v="10" dt="2021-12-17T03:42:07.730"/>
    <p1510:client id="{CDD1EA7A-2A7A-4558-A28E-46B1F901425F}" v="161" dt="2021-12-17T05:15:54.306"/>
  </p1510:revLst>
</p1510:revInfo>
</file>

<file path=ppt/tableStyles.xml><?xml version="1.0" encoding="utf-8"?>
<a:tblStyleLst xmlns:a="http://schemas.openxmlformats.org/drawingml/2006/main" def="{95FA9646-C772-4898-8722-9C7C3AA66207}">
  <a:tblStyle styleId="{95FA9646-C772-4898-8722-9C7C3AA66207}" styleName="DPC Table">
    <a:wholeTbl>
      <a:tcTxStyle>
        <a:fontRef idx="minor"/>
        <a:srgbClr val="4F4F4F"/>
      </a:tcTxStyle>
      <a:tcStyle>
        <a:tcBdr>
          <a:left>
            <a:lnRef idx="0">
              <a:scrgbClr r="0" g="0" b="0"/>
            </a:lnRef>
          </a:left>
          <a:right>
            <a:lnRef idx="0">
              <a:scrgbClr r="0" g="0" b="0"/>
            </a:lnRef>
          </a:right>
          <a:top>
            <a:lnRef idx="0">
              <a:scrgbClr r="0" g="0" b="0"/>
            </a:lnRef>
          </a:top>
          <a:bottom>
            <a:lnRef idx="0">
              <a:scrgbClr r="0" g="0" b="0"/>
            </a:lnRef>
          </a:bottom>
          <a:insideH>
            <a:ln w="12700" cap="rnd" cmpd="sng">
              <a:solidFill>
                <a:srgbClr val="E7E6E6"/>
              </a:solidFill>
              <a:prstDash val="sysDot"/>
            </a:ln>
          </a:insideH>
          <a:insideV>
            <a:lnRef idx="0">
              <a:scrgbClr r="0" g="0" b="0"/>
            </a:lnRef>
          </a:insideV>
        </a:tcBdr>
      </a:tcStyle>
    </a:wholeTbl>
    <a:band1H>
      <a:tcStyle>
        <a:tcBdr/>
      </a:tcStyle>
    </a:band1H>
    <a:band2H>
      <a:tcStyle>
        <a:tcBdr/>
      </a:tcStyle>
    </a:band2H>
    <a:band1V>
      <a:tcStyle>
        <a:tcBdr/>
      </a:tcStyle>
    </a:band1V>
    <a:band2V>
      <a:tcStyle>
        <a:tcBdr/>
      </a:tcStyle>
    </a:band2V>
    <a:lastCol>
      <a:tcTxStyle b="on">
        <a:fontRef idx="major"/>
        <a:srgbClr val="4F4F4F"/>
      </a:tcTxStyle>
      <a:tcStyle>
        <a:tcBdr>
          <a:top>
            <a:lnRef idx="0">
              <a:scrgbClr r="0" g="0" b="0"/>
            </a:lnRef>
          </a:top>
          <a:bottom>
            <a:lnRef idx="0">
              <a:scrgbClr r="0" g="0" b="0"/>
            </a:lnRef>
          </a:bottom>
        </a:tcBdr>
      </a:tcStyle>
    </a:lastCol>
    <a:firstCol>
      <a:tcTxStyle b="on">
        <a:fontRef idx="major"/>
        <a:srgbClr val="4F4F4F"/>
      </a:tcTxStyle>
      <a:tcStyle>
        <a:tcBdr>
          <a:top>
            <a:lnRef idx="0">
              <a:scrgbClr r="0" g="0" b="0"/>
            </a:lnRef>
          </a:top>
          <a:bottom>
            <a:lnRef idx="0">
              <a:scrgbClr r="0" g="0" b="0"/>
            </a:lnRef>
          </a:bottom>
        </a:tcBdr>
      </a:tcStyle>
    </a:firstCol>
    <a:lastRow>
      <a:tcTxStyle b="on">
        <a:fontRef idx="major"/>
        <a:srgbClr val="4F4F4F"/>
      </a:tcTxStyle>
      <a:tcStyle>
        <a:tcBdr>
          <a:top>
            <a:lnRef idx="0">
              <a:scrgbClr r="0" g="0" b="0"/>
            </a:lnRef>
          </a:top>
          <a:bottom>
            <a:lnRef idx="0">
              <a:scrgbClr r="0" g="0" b="0"/>
            </a:lnRef>
          </a:bottom>
        </a:tcBdr>
      </a:tcStyle>
    </a:lastRow>
    <a:firstRow>
      <a:tcTxStyle b="on">
        <a:fontRef idx="major"/>
        <a:srgbClr val="D7153A"/>
      </a:tcTxStyle>
      <a:tcStyle>
        <a:tcBdr>
          <a:top>
            <a:lnRef idx="0">
              <a:scrgbClr r="0" g="0" b="0"/>
            </a:lnRef>
          </a:top>
          <a:bottom>
            <a:ln w="25400" cmpd="sng">
              <a:solidFill>
                <a:srgbClr val="00ABE6"/>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20"/>
      </p:cViewPr>
      <p:guideLst>
        <p:guide orient="horz" pos="2160"/>
        <p:guide pos="3817"/>
        <p:guide orient="horz" pos="3521"/>
        <p:guide orient="horz" pos="1026"/>
        <p:guide orient="horz" pos="709"/>
        <p:guide pos="2706"/>
        <p:guide pos="504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AD80F4-40CA-4543-AE3B-A6A6516D6E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C00C15F-F42E-4E4B-8D18-C314C5A36B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DAB97-8A83-1E44-990F-C8D104678432}" type="datetimeFigureOut">
              <a:rPr lang="en-US" smtClean="0"/>
              <a:t>12/22/2021</a:t>
            </a:fld>
            <a:endParaRPr lang="en-US"/>
          </a:p>
        </p:txBody>
      </p:sp>
      <p:sp>
        <p:nvSpPr>
          <p:cNvPr id="4" name="Footer Placeholder 3">
            <a:extLst>
              <a:ext uri="{FF2B5EF4-FFF2-40B4-BE49-F238E27FC236}">
                <a16:creationId xmlns:a16="http://schemas.microsoft.com/office/drawing/2014/main" id="{73433AA8-7027-2C45-872F-8581265D04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71590C-8248-F44D-A953-4E74FD0C2A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F2659E-8904-6846-8FB6-EEB57A2ED7B2}" type="slidenum">
              <a:rPr lang="en-US" smtClean="0"/>
              <a:t>‹#›</a:t>
            </a:fld>
            <a:endParaRPr lang="en-US"/>
          </a:p>
        </p:txBody>
      </p:sp>
    </p:spTree>
    <p:extLst>
      <p:ext uri="{BB962C8B-B14F-4D97-AF65-F5344CB8AC3E}">
        <p14:creationId xmlns:p14="http://schemas.microsoft.com/office/powerpoint/2010/main" val="3241010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5957E-0DAD-4978-93AD-37E309C4DF59}" type="datetimeFigureOut">
              <a:rPr lang="en-GB" smtClean="0"/>
              <a:t>22/12/2021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B7FB3-9F8F-4327-9A60-A115051BF72F}" type="slidenum">
              <a:rPr lang="en-GB" smtClean="0"/>
              <a:t>‹#›</a:t>
            </a:fld>
            <a:endParaRPr lang="en-GB"/>
          </a:p>
        </p:txBody>
      </p:sp>
    </p:spTree>
    <p:extLst>
      <p:ext uri="{BB962C8B-B14F-4D97-AF65-F5344CB8AC3E}">
        <p14:creationId xmlns:p14="http://schemas.microsoft.com/office/powerpoint/2010/main" val="384635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DFB4D-1F82-4839-894F-3A5C1595AC58}" type="slidenum">
              <a:rPr lang="en-NZ" smtClean="0"/>
              <a:pPr/>
              <a:t>4</a:t>
            </a:fld>
            <a:endParaRPr lang="en-NZ"/>
          </a:p>
        </p:txBody>
      </p:sp>
    </p:spTree>
    <p:extLst>
      <p:ext uri="{BB962C8B-B14F-4D97-AF65-F5344CB8AC3E}">
        <p14:creationId xmlns:p14="http://schemas.microsoft.com/office/powerpoint/2010/main" val="1862044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3)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BFDDB0-BB3C-EA4E-8E3C-53B8339CC4F7}"/>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6785429" y="1133929"/>
            <a:ext cx="5422900" cy="5740400"/>
          </a:xfrm>
          <a:prstGeom prst="rect">
            <a:avLst/>
          </a:prstGeom>
        </p:spPr>
      </p:pic>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p:spPr>
        <p:txBody>
          <a:bodyPr>
            <a:spAutoFit/>
          </a:bodyPr>
          <a:lstStyle>
            <a:lvl1pPr>
              <a:spcAft>
                <a:spcPts val="1200"/>
              </a:spcAft>
              <a:defRPr b="0">
                <a:solidFill>
                  <a:schemeClr val="accent1"/>
                </a:solidFill>
              </a:defRPr>
            </a:lvl1pPr>
            <a:lvl2pPr>
              <a:defRPr>
                <a:solidFill>
                  <a:schemeClr val="accent1"/>
                </a:solidFill>
              </a:defRPr>
            </a:lvl2pPr>
          </a:lstStyle>
          <a:p>
            <a:pPr lvl="0"/>
            <a:r>
              <a:rPr lang="en-US"/>
              <a:t>Subtitle goes here</a:t>
            </a:r>
          </a:p>
          <a:p>
            <a:pPr lvl="1"/>
            <a:r>
              <a:rPr lang="en-US"/>
              <a:t>Presenter Name</a:t>
            </a:r>
            <a:br>
              <a:rPr lang="en-US"/>
            </a:br>
            <a:endParaRPr lang="en-US"/>
          </a:p>
        </p:txBody>
      </p:sp>
    </p:spTree>
    <p:extLst>
      <p:ext uri="{BB962C8B-B14F-4D97-AF65-F5344CB8AC3E}">
        <p14:creationId xmlns:p14="http://schemas.microsoft.com/office/powerpoint/2010/main" val="93962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1583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
        <p:nvSpPr>
          <p:cNvPr id="9" name="Picture Placeholder 8">
            <a:extLst>
              <a:ext uri="{FF2B5EF4-FFF2-40B4-BE49-F238E27FC236}">
                <a16:creationId xmlns:a16="http://schemas.microsoft.com/office/drawing/2014/main" id="{00AED6E2-9C93-9142-B576-C43C8F12DC8B}"/>
              </a:ext>
            </a:extLst>
          </p:cNvPr>
          <p:cNvSpPr>
            <a:spLocks noGrp="1"/>
          </p:cNvSpPr>
          <p:nvPr>
            <p:ph type="pic" sz="quarter" idx="17"/>
          </p:nvPr>
        </p:nvSpPr>
        <p:spPr>
          <a:xfrm>
            <a:off x="1375322" y="1760123"/>
            <a:ext cx="1669429" cy="1669428"/>
          </a:xfrm>
          <a:prstGeom prst="ellipse">
            <a:avLst/>
          </a:prstGeom>
        </p:spPr>
        <p:txBody>
          <a:bodyPr/>
          <a:lstStyle/>
          <a:p>
            <a:endParaRPr lang="en-US"/>
          </a:p>
        </p:txBody>
      </p:sp>
      <p:sp>
        <p:nvSpPr>
          <p:cNvPr id="12" name="Picture Placeholder 8">
            <a:extLst>
              <a:ext uri="{FF2B5EF4-FFF2-40B4-BE49-F238E27FC236}">
                <a16:creationId xmlns:a16="http://schemas.microsoft.com/office/drawing/2014/main" id="{E2AAE4E1-E0EB-B248-8229-18531D5F8BC4}"/>
              </a:ext>
            </a:extLst>
          </p:cNvPr>
          <p:cNvSpPr>
            <a:spLocks noGrp="1"/>
          </p:cNvSpPr>
          <p:nvPr>
            <p:ph type="pic" sz="quarter" idx="18"/>
          </p:nvPr>
        </p:nvSpPr>
        <p:spPr>
          <a:xfrm>
            <a:off x="5227983" y="1760123"/>
            <a:ext cx="1669429" cy="1669428"/>
          </a:xfrm>
          <a:prstGeom prst="ellipse">
            <a:avLst/>
          </a:prstGeom>
        </p:spPr>
        <p:txBody>
          <a:bodyPr/>
          <a:lstStyle/>
          <a:p>
            <a:endParaRPr lang="en-US"/>
          </a:p>
        </p:txBody>
      </p:sp>
      <p:sp>
        <p:nvSpPr>
          <p:cNvPr id="13" name="Picture Placeholder 8">
            <a:extLst>
              <a:ext uri="{FF2B5EF4-FFF2-40B4-BE49-F238E27FC236}">
                <a16:creationId xmlns:a16="http://schemas.microsoft.com/office/drawing/2014/main" id="{BA1C9B7B-25F6-F349-A28E-345C80302BA1}"/>
              </a:ext>
            </a:extLst>
          </p:cNvPr>
          <p:cNvSpPr>
            <a:spLocks noGrp="1"/>
          </p:cNvSpPr>
          <p:nvPr>
            <p:ph type="pic" sz="quarter" idx="19"/>
          </p:nvPr>
        </p:nvSpPr>
        <p:spPr>
          <a:xfrm>
            <a:off x="9173818" y="1760123"/>
            <a:ext cx="1669429" cy="1669428"/>
          </a:xfrm>
          <a:prstGeom prst="ellipse">
            <a:avLst/>
          </a:prstGeom>
        </p:spPr>
        <p:txBody>
          <a:bodyPr/>
          <a:lstStyle/>
          <a:p>
            <a:endParaRPr lang="en-US"/>
          </a:p>
        </p:txBody>
      </p:sp>
    </p:spTree>
    <p:extLst>
      <p:ext uri="{BB962C8B-B14F-4D97-AF65-F5344CB8AC3E}">
        <p14:creationId xmlns:p14="http://schemas.microsoft.com/office/powerpoint/2010/main" val="222905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38006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userDrawn="1"/>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userDrawn="1"/>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userDrawn="1"/>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userDrawn="1"/>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userDrawn="1"/>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userDrawn="1"/>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userDrawn="1"/>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userDrawn="1"/>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userDrawn="1"/>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userDrawn="1"/>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userDrawn="1"/>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userDrawn="1"/>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userDrawn="1"/>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userDrawn="1"/>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userDrawn="1"/>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7804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B3)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BFDDB0-BB3C-EA4E-8E3C-53B8339CC4F7}"/>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6785429" y="1133929"/>
            <a:ext cx="5422900" cy="5740400"/>
          </a:xfrm>
          <a:prstGeom prst="rect">
            <a:avLst/>
          </a:prstGeom>
        </p:spPr>
      </p:pic>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p:spPr>
        <p:txBody>
          <a:bodyPr>
            <a:spAutoFit/>
          </a:bodyPr>
          <a:lstStyle>
            <a:lvl1pPr>
              <a:spcAft>
                <a:spcPts val="1200"/>
              </a:spcAft>
              <a:defRPr b="0">
                <a:solidFill>
                  <a:schemeClr val="accent1"/>
                </a:solidFill>
              </a:defRPr>
            </a:lvl1pPr>
            <a:lvl2pPr>
              <a:defRPr>
                <a:solidFill>
                  <a:schemeClr val="accent1"/>
                </a:solidFill>
              </a:defRPr>
            </a:lvl2pPr>
          </a:lstStyle>
          <a:p>
            <a:pPr lvl="0"/>
            <a:r>
              <a:rPr lang="en-US"/>
              <a:t>Subtitle goes here</a:t>
            </a:r>
          </a:p>
          <a:p>
            <a:pPr lvl="1"/>
            <a:r>
              <a:rPr lang="en-US"/>
              <a:t>Presenter Name</a:t>
            </a:r>
            <a:br>
              <a:rPr lang="en-US"/>
            </a:br>
            <a:endParaRPr lang="en-US"/>
          </a:p>
        </p:txBody>
      </p:sp>
    </p:spTree>
    <p:extLst>
      <p:ext uri="{BB962C8B-B14F-4D97-AF65-F5344CB8AC3E}">
        <p14:creationId xmlns:p14="http://schemas.microsoft.com/office/powerpoint/2010/main" val="236905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2) Blue">
    <p:bg>
      <p:bgPr>
        <a:solidFill>
          <a:schemeClr val="accent2"/>
        </a:solidFill>
        <a:effectLst/>
      </p:bgPr>
    </p:bg>
    <p:spTree>
      <p:nvGrpSpPr>
        <p:cNvPr id="1" name=""/>
        <p:cNvGrpSpPr/>
        <p:nvPr/>
      </p:nvGrpSpPr>
      <p:grpSpPr>
        <a:xfrm>
          <a:off x="0" y="0"/>
          <a:ext cx="0" cy="0"/>
          <a:chOff x="0" y="0"/>
          <a:chExt cx="0" cy="0"/>
        </a:xfrm>
      </p:grpSpPr>
      <p:pic>
        <p:nvPicPr>
          <p:cNvPr id="7" name="Picture 6" descr="Waratah watermark">
            <a:extLst>
              <a:ext uri="{FF2B5EF4-FFF2-40B4-BE49-F238E27FC236}">
                <a16:creationId xmlns:a16="http://schemas.microsoft.com/office/drawing/2014/main" id="{AF11BE4E-E498-DF42-B27F-2BC2F6C69CEA}"/>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6769100" y="1117598"/>
            <a:ext cx="5422900" cy="5740400"/>
          </a:xfrm>
          <a:prstGeom prst="rect">
            <a:avLst/>
          </a:prstGeom>
        </p:spPr>
      </p:pic>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8" name="Picture 47">
            <a:extLst>
              <a:ext uri="{FF2B5EF4-FFF2-40B4-BE49-F238E27FC236}">
                <a16:creationId xmlns:a16="http://schemas.microsoft.com/office/drawing/2014/main" id="{590ACE62-C053-8643-AE85-0512241F339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79988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userDrawn="1"/>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userDrawn="1"/>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Rectangle 2">
            <a:extLst>
              <a:ext uri="{FF2B5EF4-FFF2-40B4-BE49-F238E27FC236}">
                <a16:creationId xmlns:a16="http://schemas.microsoft.com/office/drawing/2014/main" id="{46A290BA-C0C6-45F8-9FFD-B16F677023B3}"/>
              </a:ext>
            </a:extLst>
          </p:cNvPr>
          <p:cNvSpPr/>
          <p:nvPr userDrawn="1"/>
        </p:nvSpPr>
        <p:spPr>
          <a:xfrm>
            <a:off x="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47" name="TextBox 46">
            <a:extLst>
              <a:ext uri="{FF2B5EF4-FFF2-40B4-BE49-F238E27FC236}">
                <a16:creationId xmlns:a16="http://schemas.microsoft.com/office/drawing/2014/main" id="{4DD65989-293E-4D2C-8879-25FD4C3A0FD8}"/>
              </a:ext>
            </a:extLst>
          </p:cNvPr>
          <p:cNvSpPr txBox="1"/>
          <p:nvPr userDrawn="1"/>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userDrawn="1"/>
        </p:nvSpPr>
        <p:spPr>
          <a:xfrm>
            <a:off x="3581400" y="0"/>
            <a:ext cx="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1</a:t>
            </a:r>
            <a:endParaRPr lang="en-GB"/>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2</a:t>
            </a:r>
            <a:endParaRPr lang="en-GB"/>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3</a:t>
            </a:r>
            <a:endParaRPr lang="en-GB"/>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4</a:t>
            </a:r>
            <a:endParaRPr lang="en-GB"/>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5</a:t>
            </a:r>
            <a:endParaRPr lang="en-GB"/>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6</a:t>
            </a:r>
            <a:endParaRPr lang="en-GB"/>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7</a:t>
            </a:r>
            <a:endParaRPr lang="en-GB"/>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pic>
        <p:nvPicPr>
          <p:cNvPr id="31" name="Picture 30">
            <a:extLst>
              <a:ext uri="{FF2B5EF4-FFF2-40B4-BE49-F238E27FC236}">
                <a16:creationId xmlns:a16="http://schemas.microsoft.com/office/drawing/2014/main" id="{4BE8A1E4-0391-614D-AB0B-7E8BD425F0C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271854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userDrawn="1"/>
        </p:nvSpPr>
        <p:spPr>
          <a:xfrm>
            <a:off x="12700" y="1442242"/>
            <a:ext cx="12192000" cy="396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userDrawn="1"/>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C7BA48F4-1AFA-43EE-B631-A50D560EF80E}"/>
              </a:ext>
            </a:extLst>
          </p:cNvPr>
          <p:cNvSpPr/>
          <p:nvPr userDrawn="1"/>
        </p:nvSpPr>
        <p:spPr>
          <a:xfrm>
            <a:off x="0" y="5338551"/>
            <a:ext cx="1219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hasCustomPrompt="1"/>
          </p:nvPr>
        </p:nvSpPr>
        <p:spPr>
          <a:xfrm>
            <a:off x="593276" y="2886092"/>
            <a:ext cx="6408000" cy="1073114"/>
          </a:xfr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r>
              <a:rPr lang="en-US"/>
              <a:t>First level (Section number)</a:t>
            </a:r>
          </a:p>
          <a:p>
            <a:pPr lvl="1"/>
            <a:r>
              <a:rPr lang="en-US"/>
              <a:t>Divider title goes here</a:t>
            </a:r>
          </a:p>
        </p:txBody>
      </p:sp>
    </p:spTree>
    <p:extLst>
      <p:ext uri="{BB962C8B-B14F-4D97-AF65-F5344CB8AC3E}">
        <p14:creationId xmlns:p14="http://schemas.microsoft.com/office/powerpoint/2010/main" val="295339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 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1" y="0"/>
            <a:ext cx="12192000" cy="6858000"/>
          </a:xfrm>
          <a:solidFill>
            <a:schemeClr val="bg2"/>
          </a:solidFill>
        </p:spPr>
        <p:txBody>
          <a:bodyPr tIns="360000"/>
          <a:lstStyle>
            <a:lvl1pPr algn="ctr">
              <a:defRPr sz="1800" b="0">
                <a:solidFill>
                  <a:schemeClr val="tx2"/>
                </a:solidFill>
              </a:defRPr>
            </a:lvl1pPr>
          </a:lstStyle>
          <a:p>
            <a:r>
              <a:rPr lang="en-GB"/>
              <a:t>Click icon to insert an image and send this to back</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Divider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a:t>Subtitle goes here</a:t>
            </a:r>
          </a:p>
          <a:p>
            <a:pPr lvl="1"/>
            <a:r>
              <a:rPr lang="en-US"/>
              <a:t>Presenter Name</a:t>
            </a:r>
            <a:br>
              <a:rPr lang="en-US"/>
            </a:br>
            <a:endParaRPr lang="en-US"/>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a:noFill/>
              </a:defRPr>
            </a:lvl1pPr>
            <a:lvl2pPr>
              <a:defRPr>
                <a:noFill/>
              </a:defRPr>
            </a:lvl2pPr>
          </a:lstStyle>
          <a:p>
            <a:pPr lvl="0"/>
            <a:r>
              <a:rPr lang="en-US"/>
              <a:t>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9591" y="5794602"/>
            <a:ext cx="799311" cy="845530"/>
          </a:xfrm>
          <a:prstGeom prst="rect">
            <a:avLst/>
          </a:prstGeom>
        </p:spPr>
      </p:pic>
      <p:sp>
        <p:nvSpPr>
          <p:cNvPr id="7" name="Slide Number Placeholder 6">
            <a:extLst>
              <a:ext uri="{FF2B5EF4-FFF2-40B4-BE49-F238E27FC236}">
                <a16:creationId xmlns:a16="http://schemas.microsoft.com/office/drawing/2014/main" id="{A0B2D42E-26B5-C046-9B14-07B9797FA606}"/>
              </a:ext>
            </a:extLst>
          </p:cNvPr>
          <p:cNvSpPr>
            <a:spLocks noGrp="1"/>
          </p:cNvSpPr>
          <p:nvPr>
            <p:ph type="sldNum" sz="quarter" idx="15"/>
          </p:nvPr>
        </p:nvSpPr>
        <p:spPr/>
        <p:txBody>
          <a:bodyPr/>
          <a:lstStyle/>
          <a:p>
            <a:fld id="{6445CA75-65CF-428D-AAFD-249FBBE0F4CE}" type="slidenum">
              <a:rPr lang="en-GB" smtClean="0"/>
              <a:pPr/>
              <a:t>‹#›</a:t>
            </a:fld>
            <a:endParaRPr lang="en-GB"/>
          </a:p>
        </p:txBody>
      </p:sp>
    </p:spTree>
    <p:extLst>
      <p:ext uri="{BB962C8B-B14F-4D97-AF65-F5344CB8AC3E}">
        <p14:creationId xmlns:p14="http://schemas.microsoft.com/office/powerpoint/2010/main" val="232545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13760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2) Blue">
    <p:bg>
      <p:bgPr>
        <a:solidFill>
          <a:schemeClr val="accent2"/>
        </a:solidFill>
        <a:effectLst/>
      </p:bgPr>
    </p:bg>
    <p:spTree>
      <p:nvGrpSpPr>
        <p:cNvPr id="1" name=""/>
        <p:cNvGrpSpPr/>
        <p:nvPr/>
      </p:nvGrpSpPr>
      <p:grpSpPr>
        <a:xfrm>
          <a:off x="0" y="0"/>
          <a:ext cx="0" cy="0"/>
          <a:chOff x="0" y="0"/>
          <a:chExt cx="0" cy="0"/>
        </a:xfrm>
      </p:grpSpPr>
      <p:pic>
        <p:nvPicPr>
          <p:cNvPr id="7" name="Picture 6" descr="Waratah watermark">
            <a:extLst>
              <a:ext uri="{FF2B5EF4-FFF2-40B4-BE49-F238E27FC236}">
                <a16:creationId xmlns:a16="http://schemas.microsoft.com/office/drawing/2014/main" id="{AF11BE4E-E498-DF42-B27F-2BC2F6C69CEA}"/>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6769100" y="1117598"/>
            <a:ext cx="5422900" cy="5740400"/>
          </a:xfrm>
          <a:prstGeom prst="rect">
            <a:avLst/>
          </a:prstGeom>
        </p:spPr>
      </p:pic>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8" name="Picture 47">
            <a:extLst>
              <a:ext uri="{FF2B5EF4-FFF2-40B4-BE49-F238E27FC236}">
                <a16:creationId xmlns:a16="http://schemas.microsoft.com/office/drawing/2014/main" id="{590ACE62-C053-8643-AE85-0512241F339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2759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337261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63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34514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6445CA75-65CF-428D-AAFD-249FBBE0F4CE}" type="slidenum">
              <a:rPr lang="en-GB" smtClean="0"/>
              <a:pPr/>
              <a:t>‹#›</a:t>
            </a:fld>
            <a:endParaRPr lang="en-GB"/>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282127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21751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
        <p:nvSpPr>
          <p:cNvPr id="9" name="Picture Placeholder 8">
            <a:extLst>
              <a:ext uri="{FF2B5EF4-FFF2-40B4-BE49-F238E27FC236}">
                <a16:creationId xmlns:a16="http://schemas.microsoft.com/office/drawing/2014/main" id="{00AED6E2-9C93-9142-B576-C43C8F12DC8B}"/>
              </a:ext>
            </a:extLst>
          </p:cNvPr>
          <p:cNvSpPr>
            <a:spLocks noGrp="1"/>
          </p:cNvSpPr>
          <p:nvPr>
            <p:ph type="pic" sz="quarter" idx="17"/>
          </p:nvPr>
        </p:nvSpPr>
        <p:spPr>
          <a:xfrm>
            <a:off x="1375322" y="1760123"/>
            <a:ext cx="1669429" cy="1669428"/>
          </a:xfrm>
          <a:prstGeom prst="ellipse">
            <a:avLst/>
          </a:prstGeom>
        </p:spPr>
        <p:txBody>
          <a:bodyPr/>
          <a:lstStyle/>
          <a:p>
            <a:endParaRPr lang="en-US"/>
          </a:p>
        </p:txBody>
      </p:sp>
      <p:sp>
        <p:nvSpPr>
          <p:cNvPr id="12" name="Picture Placeholder 8">
            <a:extLst>
              <a:ext uri="{FF2B5EF4-FFF2-40B4-BE49-F238E27FC236}">
                <a16:creationId xmlns:a16="http://schemas.microsoft.com/office/drawing/2014/main" id="{E2AAE4E1-E0EB-B248-8229-18531D5F8BC4}"/>
              </a:ext>
            </a:extLst>
          </p:cNvPr>
          <p:cNvSpPr>
            <a:spLocks noGrp="1"/>
          </p:cNvSpPr>
          <p:nvPr>
            <p:ph type="pic" sz="quarter" idx="18"/>
          </p:nvPr>
        </p:nvSpPr>
        <p:spPr>
          <a:xfrm>
            <a:off x="5227983" y="1760123"/>
            <a:ext cx="1669429" cy="1669428"/>
          </a:xfrm>
          <a:prstGeom prst="ellipse">
            <a:avLst/>
          </a:prstGeom>
        </p:spPr>
        <p:txBody>
          <a:bodyPr/>
          <a:lstStyle/>
          <a:p>
            <a:endParaRPr lang="en-US"/>
          </a:p>
        </p:txBody>
      </p:sp>
      <p:sp>
        <p:nvSpPr>
          <p:cNvPr id="13" name="Picture Placeholder 8">
            <a:extLst>
              <a:ext uri="{FF2B5EF4-FFF2-40B4-BE49-F238E27FC236}">
                <a16:creationId xmlns:a16="http://schemas.microsoft.com/office/drawing/2014/main" id="{BA1C9B7B-25F6-F349-A28E-345C80302BA1}"/>
              </a:ext>
            </a:extLst>
          </p:cNvPr>
          <p:cNvSpPr>
            <a:spLocks noGrp="1"/>
          </p:cNvSpPr>
          <p:nvPr>
            <p:ph type="pic" sz="quarter" idx="19"/>
          </p:nvPr>
        </p:nvSpPr>
        <p:spPr>
          <a:xfrm>
            <a:off x="9173818" y="1760123"/>
            <a:ext cx="1669429" cy="1669428"/>
          </a:xfrm>
          <a:prstGeom prst="ellipse">
            <a:avLst/>
          </a:prstGeom>
        </p:spPr>
        <p:txBody>
          <a:bodyPr/>
          <a:lstStyle/>
          <a:p>
            <a:endParaRPr lang="en-US"/>
          </a:p>
        </p:txBody>
      </p:sp>
    </p:spTree>
    <p:extLst>
      <p:ext uri="{BB962C8B-B14F-4D97-AF65-F5344CB8AC3E}">
        <p14:creationId xmlns:p14="http://schemas.microsoft.com/office/powerpoint/2010/main" val="352109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0721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userDrawn="1"/>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userDrawn="1"/>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userDrawn="1"/>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userDrawn="1"/>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userDrawn="1"/>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userDrawn="1"/>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userDrawn="1"/>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userDrawn="1"/>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userDrawn="1"/>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userDrawn="1"/>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userDrawn="1"/>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userDrawn="1"/>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userDrawn="1"/>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userDrawn="1"/>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userDrawn="1"/>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1715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0" name="Picture 9" descr="Waratah watermark">
            <a:extLst>
              <a:ext uri="{FF2B5EF4-FFF2-40B4-BE49-F238E27FC236}">
                <a16:creationId xmlns:a16="http://schemas.microsoft.com/office/drawing/2014/main" id="{7D1B1F11-3CD7-B54F-B05F-7FEC4E571BB9}"/>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6769100" y="1117598"/>
            <a:ext cx="5422900" cy="5740400"/>
          </a:xfrm>
          <a:prstGeom prst="rect">
            <a:avLst/>
          </a:prstGeom>
        </p:spPr>
      </p:pic>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8" name="Text Placeholder 82">
            <a:extLst>
              <a:ext uri="{FF2B5EF4-FFF2-40B4-BE49-F238E27FC236}">
                <a16:creationId xmlns:a16="http://schemas.microsoft.com/office/drawing/2014/main" id="{2D56A815-5753-834E-826E-58C7C14C37C8}"/>
              </a:ext>
            </a:extLst>
          </p:cNvPr>
          <p:cNvSpPr>
            <a:spLocks noGrp="1"/>
          </p:cNvSpPr>
          <p:nvPr>
            <p:ph type="body" sz="quarter" idx="12"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sp>
        <p:nvSpPr>
          <p:cNvPr id="9" name="Title 1">
            <a:extLst>
              <a:ext uri="{FF2B5EF4-FFF2-40B4-BE49-F238E27FC236}">
                <a16:creationId xmlns:a16="http://schemas.microsoft.com/office/drawing/2014/main" id="{78E0740C-078D-D44E-B748-8F903B46BD8E}"/>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a:t>Divider title</a:t>
            </a:r>
            <a:br>
              <a:rPr lang="en-US"/>
            </a:br>
            <a:r>
              <a:rPr lang="en-US"/>
              <a:t>goes here</a:t>
            </a:r>
            <a:endParaRPr lang="en-GB"/>
          </a:p>
        </p:txBody>
      </p:sp>
    </p:spTree>
    <p:extLst>
      <p:ext uri="{BB962C8B-B14F-4D97-AF65-F5344CB8AC3E}">
        <p14:creationId xmlns:p14="http://schemas.microsoft.com/office/powerpoint/2010/main" val="20141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5" presetClass="path" presetSubtype="0" decel="100000" fill="hold" grpId="1" nodeType="withEffect">
                                  <p:stCondLst>
                                    <p:cond delay="0"/>
                                  </p:stCondLst>
                                  <p:childTnLst>
                                    <p:animMotion origin="layout" path="M -2.29167E-6 -4.07407E-6 L -0.03659 -4.07407E-6 " pathEditMode="relative" rAng="0" ptsTypes="AA">
                                      <p:cBhvr>
                                        <p:cTn id="12" dur="1000" spd="-100000" fill="hold"/>
                                        <p:tgtEl>
                                          <p:spTgt spid="9"/>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9"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userDrawn="1"/>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userDrawn="1"/>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Rectangle 2">
            <a:extLst>
              <a:ext uri="{FF2B5EF4-FFF2-40B4-BE49-F238E27FC236}">
                <a16:creationId xmlns:a16="http://schemas.microsoft.com/office/drawing/2014/main" id="{46A290BA-C0C6-45F8-9FFD-B16F677023B3}"/>
              </a:ext>
            </a:extLst>
          </p:cNvPr>
          <p:cNvSpPr/>
          <p:nvPr userDrawn="1"/>
        </p:nvSpPr>
        <p:spPr>
          <a:xfrm>
            <a:off x="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47" name="TextBox 46">
            <a:extLst>
              <a:ext uri="{FF2B5EF4-FFF2-40B4-BE49-F238E27FC236}">
                <a16:creationId xmlns:a16="http://schemas.microsoft.com/office/drawing/2014/main" id="{4DD65989-293E-4D2C-8879-25FD4C3A0FD8}"/>
              </a:ext>
            </a:extLst>
          </p:cNvPr>
          <p:cNvSpPr txBox="1"/>
          <p:nvPr userDrawn="1"/>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userDrawn="1"/>
        </p:nvSpPr>
        <p:spPr>
          <a:xfrm>
            <a:off x="3581400" y="0"/>
            <a:ext cx="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1</a:t>
            </a:r>
            <a:endParaRPr lang="en-GB"/>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2</a:t>
            </a:r>
            <a:endParaRPr lang="en-GB"/>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3</a:t>
            </a:r>
            <a:endParaRPr lang="en-GB"/>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4</a:t>
            </a:r>
            <a:endParaRPr lang="en-GB"/>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5</a:t>
            </a:r>
            <a:endParaRPr lang="en-GB"/>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6</a:t>
            </a:r>
            <a:endParaRPr lang="en-GB"/>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7</a:t>
            </a:r>
            <a:endParaRPr lang="en-GB"/>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pic>
        <p:nvPicPr>
          <p:cNvPr id="31" name="Picture 30">
            <a:extLst>
              <a:ext uri="{FF2B5EF4-FFF2-40B4-BE49-F238E27FC236}">
                <a16:creationId xmlns:a16="http://schemas.microsoft.com/office/drawing/2014/main" id="{4BE8A1E4-0391-614D-AB0B-7E8BD425F0C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342431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userDrawn="1"/>
        </p:nvSpPr>
        <p:spPr>
          <a:xfrm>
            <a:off x="12700" y="1442242"/>
            <a:ext cx="12192000" cy="396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userDrawn="1"/>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C7BA48F4-1AFA-43EE-B631-A50D560EF80E}"/>
              </a:ext>
            </a:extLst>
          </p:cNvPr>
          <p:cNvSpPr/>
          <p:nvPr userDrawn="1"/>
        </p:nvSpPr>
        <p:spPr>
          <a:xfrm>
            <a:off x="0" y="5338551"/>
            <a:ext cx="1219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hasCustomPrompt="1"/>
          </p:nvPr>
        </p:nvSpPr>
        <p:spPr>
          <a:xfrm>
            <a:off x="593276" y="2886092"/>
            <a:ext cx="6408000" cy="1073114"/>
          </a:xfr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r>
              <a:rPr lang="en-US"/>
              <a:t>First level (Section number)</a:t>
            </a:r>
          </a:p>
          <a:p>
            <a:pPr lvl="1"/>
            <a:r>
              <a:rPr lang="en-US"/>
              <a:t>Divider title goes here</a:t>
            </a:r>
          </a:p>
        </p:txBody>
      </p:sp>
    </p:spTree>
    <p:extLst>
      <p:ext uri="{BB962C8B-B14F-4D97-AF65-F5344CB8AC3E}">
        <p14:creationId xmlns:p14="http://schemas.microsoft.com/office/powerpoint/2010/main" val="187194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 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1" y="0"/>
            <a:ext cx="12192000" cy="6858000"/>
          </a:xfrm>
          <a:solidFill>
            <a:schemeClr val="bg2"/>
          </a:solidFill>
        </p:spPr>
        <p:txBody>
          <a:bodyPr tIns="360000"/>
          <a:lstStyle>
            <a:lvl1pPr algn="ctr">
              <a:defRPr sz="1800" b="0">
                <a:solidFill>
                  <a:schemeClr val="tx2"/>
                </a:solidFill>
              </a:defRPr>
            </a:lvl1pPr>
          </a:lstStyle>
          <a:p>
            <a:r>
              <a:rPr lang="en-GB"/>
              <a:t>Click icon to insert an image and send this to back</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Divider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a:t>Subtitle goes here</a:t>
            </a:r>
          </a:p>
          <a:p>
            <a:pPr lvl="1"/>
            <a:r>
              <a:rPr lang="en-US"/>
              <a:t>Presenter Name</a:t>
            </a:r>
            <a:br>
              <a:rPr lang="en-US"/>
            </a:br>
            <a:endParaRPr lang="en-US"/>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a:noFill/>
              </a:defRPr>
            </a:lvl1pPr>
            <a:lvl2pPr>
              <a:defRPr>
                <a:noFill/>
              </a:defRPr>
            </a:lvl2pPr>
          </a:lstStyle>
          <a:p>
            <a:pPr lvl="0"/>
            <a:r>
              <a:rPr lang="en-US"/>
              <a:t>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9591" y="5794602"/>
            <a:ext cx="799311" cy="845530"/>
          </a:xfrm>
          <a:prstGeom prst="rect">
            <a:avLst/>
          </a:prstGeom>
        </p:spPr>
      </p:pic>
      <p:sp>
        <p:nvSpPr>
          <p:cNvPr id="7" name="Slide Number Placeholder 6">
            <a:extLst>
              <a:ext uri="{FF2B5EF4-FFF2-40B4-BE49-F238E27FC236}">
                <a16:creationId xmlns:a16="http://schemas.microsoft.com/office/drawing/2014/main" id="{A0B2D42E-26B5-C046-9B14-07B9797FA606}"/>
              </a:ext>
            </a:extLst>
          </p:cNvPr>
          <p:cNvSpPr>
            <a:spLocks noGrp="1"/>
          </p:cNvSpPr>
          <p:nvPr>
            <p:ph type="sldNum" sz="quarter" idx="15"/>
          </p:nvPr>
        </p:nvSpPr>
        <p:spPr/>
        <p:txBody>
          <a:bodyPr/>
          <a:lstStyle/>
          <a:p>
            <a:fld id="{6445CA75-65CF-428D-AAFD-249FBBE0F4CE}" type="slidenum">
              <a:rPr lang="en-GB" smtClean="0"/>
              <a:pPr/>
              <a:t>‹#›</a:t>
            </a:fld>
            <a:endParaRPr lang="en-GB"/>
          </a:p>
        </p:txBody>
      </p:sp>
    </p:spTree>
    <p:extLst>
      <p:ext uri="{BB962C8B-B14F-4D97-AF65-F5344CB8AC3E}">
        <p14:creationId xmlns:p14="http://schemas.microsoft.com/office/powerpoint/2010/main" val="175585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0247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14233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63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122880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6445CA75-65CF-428D-AAFD-249FBBE0F4CE}" type="slidenum">
              <a:rPr lang="en-GB" smtClean="0"/>
              <a:pPr/>
              <a:t>‹#›</a:t>
            </a:fld>
            <a:endParaRPr lang="en-GB"/>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05405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7.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6549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6445CA75-65CF-428D-AAFD-249FBBE0F4CE}" type="slidenum">
              <a:rPr lang="en-GB" smtClean="0"/>
              <a:pPr/>
              <a:t>‹#›</a:t>
            </a:fld>
            <a:endParaRPr lang="en-GB"/>
          </a:p>
        </p:txBody>
      </p:sp>
    </p:spTree>
    <p:extLst>
      <p:ext uri="{BB962C8B-B14F-4D97-AF65-F5344CB8AC3E}">
        <p14:creationId xmlns:p14="http://schemas.microsoft.com/office/powerpoint/2010/main" val="27186863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46" userDrawn="1">
          <p15:clr>
            <a:srgbClr val="F26B43"/>
          </p15:clr>
        </p15:guide>
        <p15:guide id="3" pos="7310" userDrawn="1">
          <p15:clr>
            <a:srgbClr val="F26B43"/>
          </p15:clr>
        </p15:guide>
        <p15:guide id="5" orient="horz" pos="4178" userDrawn="1">
          <p15:clr>
            <a:srgbClr val="F26B43"/>
          </p15:clr>
        </p15:guide>
        <p15:guide id="6" orient="horz" pos="3657" userDrawn="1">
          <p15:clr>
            <a:srgbClr val="F26B43"/>
          </p15:clr>
        </p15:guide>
        <p15:guide id="7" orient="horz" pos="11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6549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6445CA75-65CF-428D-AAFD-249FBBE0F4CE}" type="slidenum">
              <a:rPr lang="en-GB" smtClean="0"/>
              <a:pPr/>
              <a:t>‹#›</a:t>
            </a:fld>
            <a:endParaRPr lang="en-GB"/>
          </a:p>
        </p:txBody>
      </p:sp>
      <p:pic>
        <p:nvPicPr>
          <p:cNvPr id="8" name="Picture 7">
            <a:extLst>
              <a:ext uri="{FF2B5EF4-FFF2-40B4-BE49-F238E27FC236}">
                <a16:creationId xmlns:a16="http://schemas.microsoft.com/office/drawing/2014/main" id="{AAE8296B-67B4-0347-A563-1BAC90DE9EAD}"/>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557147" y="5793218"/>
            <a:ext cx="793475" cy="839357"/>
          </a:xfrm>
          <a:prstGeom prst="rect">
            <a:avLst/>
          </a:prstGeom>
        </p:spPr>
      </p:pic>
    </p:spTree>
    <p:extLst>
      <p:ext uri="{BB962C8B-B14F-4D97-AF65-F5344CB8AC3E}">
        <p14:creationId xmlns:p14="http://schemas.microsoft.com/office/powerpoint/2010/main" val="1858433274"/>
      </p:ext>
    </p:extLst>
  </p:cSld>
  <p:clrMap bg1="lt1" tx1="dk1" bg2="lt2" tx2="dk2" accent1="accent1" accent2="accent2" accent3="accent3" accent4="accent4" accent5="accent5" accent6="accent6" hlink="hlink" folHlink="folHlink"/>
  <p:sldLayoutIdLst>
    <p:sldLayoutId id="2147483664" r:id="rId1"/>
    <p:sldLayoutId id="2147483658" r:id="rId2"/>
    <p:sldLayoutId id="2147483661" r:id="rId3"/>
    <p:sldLayoutId id="2147483660" r:id="rId4"/>
    <p:sldLayoutId id="2147483659" r:id="rId5"/>
    <p:sldLayoutId id="2147483654" r:id="rId6"/>
    <p:sldLayoutId id="2147483674" r:id="rId7"/>
    <p:sldLayoutId id="2147483662" r:id="rId8"/>
    <p:sldLayoutId id="2147483663" r:id="rId9"/>
    <p:sldLayoutId id="2147483666" r:id="rId10"/>
    <p:sldLayoutId id="2147483665" r:id="rId11"/>
    <p:sldLayoutId id="2147483655" r:id="rId12"/>
    <p:sldLayoutId id="214748365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46" userDrawn="1">
          <p15:clr>
            <a:srgbClr val="F26B43"/>
          </p15:clr>
        </p15:guide>
        <p15:guide id="3" pos="7310" userDrawn="1">
          <p15:clr>
            <a:srgbClr val="F26B43"/>
          </p15:clr>
        </p15:guide>
        <p15:guide id="5" orient="horz" pos="4178" userDrawn="1">
          <p15:clr>
            <a:srgbClr val="F26B43"/>
          </p15:clr>
        </p15:guide>
        <p15:guide id="6" orient="horz" pos="3657" userDrawn="1">
          <p15:clr>
            <a:srgbClr val="F26B43"/>
          </p15:clr>
        </p15:guide>
        <p15:guide id="7" orient="horz" pos="116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C3646B-3F5C-3247-975D-E1835DFDD54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6357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bg1"/>
                </a:solidFill>
              </a:defRPr>
            </a:lvl1pPr>
          </a:lstStyle>
          <a:p>
            <a:fld id="{6445CA75-65CF-428D-AAFD-249FBBE0F4CE}" type="slidenum">
              <a:rPr lang="en-GB" smtClean="0"/>
              <a:pPr/>
              <a:t>‹#›</a:t>
            </a:fld>
            <a:endParaRPr lang="en-GB"/>
          </a:p>
        </p:txBody>
      </p:sp>
      <p:pic>
        <p:nvPicPr>
          <p:cNvPr id="8" name="Picture 7">
            <a:extLst>
              <a:ext uri="{FF2B5EF4-FFF2-40B4-BE49-F238E27FC236}">
                <a16:creationId xmlns:a16="http://schemas.microsoft.com/office/drawing/2014/main" id="{AAE8296B-67B4-0347-A563-1BAC90DE9EA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7148" y="5805488"/>
            <a:ext cx="781876" cy="827087"/>
          </a:xfrm>
          <a:prstGeom prst="rect">
            <a:avLst/>
          </a:prstGeom>
        </p:spPr>
      </p:pic>
    </p:spTree>
    <p:extLst>
      <p:ext uri="{BB962C8B-B14F-4D97-AF65-F5344CB8AC3E}">
        <p14:creationId xmlns:p14="http://schemas.microsoft.com/office/powerpoint/2010/main" val="3778653973"/>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bg1"/>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bg1"/>
        </a:buClr>
        <a:buFont typeface="Arial" panose="020B0604020202020204" pitchFamily="34" charset="0"/>
        <a:buChar char="•"/>
        <a:defRPr sz="1600" kern="1200">
          <a:solidFill>
            <a:schemeClr val="bg1"/>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kern="1200">
          <a:solidFill>
            <a:schemeClr val="bg1"/>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orient="horz" pos="346">
          <p15:clr>
            <a:srgbClr val="F26B43"/>
          </p15:clr>
        </p15:guide>
        <p15:guide id="3" pos="7310">
          <p15:clr>
            <a:srgbClr val="F26B43"/>
          </p15:clr>
        </p15:guide>
        <p15:guide id="5" orient="horz" pos="4178">
          <p15:clr>
            <a:srgbClr val="F26B43"/>
          </p15:clr>
        </p15:guide>
        <p15:guide id="6" orient="horz" pos="3657">
          <p15:clr>
            <a:srgbClr val="F26B43"/>
          </p15:clr>
        </p15:guide>
        <p15:guide id="7" orient="horz" pos="11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service.nsw.gov.au/transaction/alfresco-restart-rebate" TargetMode="External"/><Relationship Id="rId2" Type="http://schemas.openxmlformats.org/officeDocument/2006/relationships/hyperlink" Target="https://www.nsw.gov.au/projects/outdoor-dining"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account.service.nsw.gov.au/" TargetMode="External"/><Relationship Id="rId2" Type="http://schemas.openxmlformats.org/officeDocument/2006/relationships/hyperlink" Target="https://www.nsw.gov.au/projects/outdoor-dining" TargetMode="External"/><Relationship Id="rId1" Type="http://schemas.openxmlformats.org/officeDocument/2006/relationships/slideLayout" Target="../slideLayouts/slideLayout21.xml"/><Relationship Id="rId4" Type="http://schemas.openxmlformats.org/officeDocument/2006/relationships/hyperlink" Target="https://www.service.nsw.gov.au/transaction/alfresco-restart-rebat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ropbox.com/s/3kq8k72t7ii6u44/DCS_00427_AlfrescoRebatex3.zip?dl=0" TargetMode="External"/><Relationship Id="rId7" Type="http://schemas.openxmlformats.org/officeDocument/2006/relationships/hyperlink" Target="https://www.service.nsw.gov.au/transaction/alfresco-restart-rebate"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1BB8A-4528-CB45-91CA-352BAD0E4E98}"/>
              </a:ext>
            </a:extLst>
          </p:cNvPr>
          <p:cNvSpPr>
            <a:spLocks noGrp="1"/>
          </p:cNvSpPr>
          <p:nvPr>
            <p:ph type="title"/>
          </p:nvPr>
        </p:nvSpPr>
        <p:spPr>
          <a:xfrm>
            <a:off x="593768" y="2878804"/>
            <a:ext cx="7604301" cy="1329595"/>
          </a:xfrm>
        </p:spPr>
        <p:txBody>
          <a:bodyPr/>
          <a:lstStyle/>
          <a:p>
            <a:r>
              <a:rPr lang="en-US" sz="4400"/>
              <a:t>Alfresco Restart Rebate</a:t>
            </a:r>
            <a:br>
              <a:rPr lang="en-US" sz="4400">
                <a:cs typeface="Arial"/>
              </a:rPr>
            </a:br>
            <a:br>
              <a:rPr lang="en-US" sz="4400"/>
            </a:br>
            <a:r>
              <a:rPr lang="en-US" sz="2000" b="0"/>
              <a:t>Communication Toolkit for Stakeholders</a:t>
            </a:r>
            <a:endParaRPr lang="en-US" sz="4400" b="0">
              <a:highlight>
                <a:srgbClr val="FFFF00"/>
              </a:highlight>
            </a:endParaRPr>
          </a:p>
        </p:txBody>
      </p:sp>
      <p:sp>
        <p:nvSpPr>
          <p:cNvPr id="5" name="Text Placeholder 3">
            <a:extLst>
              <a:ext uri="{FF2B5EF4-FFF2-40B4-BE49-F238E27FC236}">
                <a16:creationId xmlns:a16="http://schemas.microsoft.com/office/drawing/2014/main" id="{07BB3684-01A4-4BB8-AA54-57306FA9421F}"/>
              </a:ext>
            </a:extLst>
          </p:cNvPr>
          <p:cNvSpPr txBox="1">
            <a:spLocks/>
          </p:cNvSpPr>
          <p:nvPr/>
        </p:nvSpPr>
        <p:spPr>
          <a:xfrm>
            <a:off x="593768" y="4808065"/>
            <a:ext cx="6290508" cy="276999"/>
          </a:xfrm>
          <a:prstGeom prst="rect">
            <a:avLst/>
          </a:prstGeom>
        </p:spPr>
        <p:txBody>
          <a:bodyPr vert="horz" lIns="0" tIns="0" rIns="0" bIns="0" rtlCol="0" anchor="t">
            <a:sp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sz="2000" b="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bg1"/>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December 2021</a:t>
            </a:r>
            <a:endParaRPr lang="en-US">
              <a:solidFill>
                <a:srgbClr val="FF0000"/>
              </a:solidFill>
            </a:endParaRPr>
          </a:p>
        </p:txBody>
      </p:sp>
    </p:spTree>
    <p:extLst>
      <p:ext uri="{BB962C8B-B14F-4D97-AF65-F5344CB8AC3E}">
        <p14:creationId xmlns:p14="http://schemas.microsoft.com/office/powerpoint/2010/main" val="424668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897F-8C80-4F9F-AF34-DD8C3E16612A}"/>
              </a:ext>
            </a:extLst>
          </p:cNvPr>
          <p:cNvSpPr>
            <a:spLocks noGrp="1"/>
          </p:cNvSpPr>
          <p:nvPr>
            <p:ph type="title"/>
          </p:nvPr>
        </p:nvSpPr>
        <p:spPr>
          <a:xfrm>
            <a:off x="593275" y="358766"/>
            <a:ext cx="11010859" cy="498598"/>
          </a:xfrm>
        </p:spPr>
        <p:txBody>
          <a:bodyPr/>
          <a:lstStyle/>
          <a:p>
            <a:r>
              <a:rPr lang="en-AU"/>
              <a:t>Purpose of this toolkit </a:t>
            </a:r>
            <a:endParaRPr lang="en-AU">
              <a:cs typeface="Arial"/>
            </a:endParaRPr>
          </a:p>
        </p:txBody>
      </p:sp>
      <p:sp>
        <p:nvSpPr>
          <p:cNvPr id="3" name="Slide Number Placeholder 2">
            <a:extLst>
              <a:ext uri="{FF2B5EF4-FFF2-40B4-BE49-F238E27FC236}">
                <a16:creationId xmlns:a16="http://schemas.microsoft.com/office/drawing/2014/main" id="{8D25C652-29A3-462A-AF89-D5C422610483}"/>
              </a:ext>
            </a:extLst>
          </p:cNvPr>
          <p:cNvSpPr>
            <a:spLocks noGrp="1"/>
          </p:cNvSpPr>
          <p:nvPr>
            <p:ph type="sldNum" sz="quarter" idx="11"/>
          </p:nvPr>
        </p:nvSpPr>
        <p:spPr/>
        <p:txBody>
          <a:bodyPr/>
          <a:lstStyle/>
          <a:p>
            <a:fld id="{6445CA75-65CF-428D-AAFD-249FBBE0F4CE}" type="slidenum">
              <a:rPr lang="en-GB" smtClean="0"/>
              <a:pPr/>
              <a:t>2</a:t>
            </a:fld>
            <a:endParaRPr lang="en-GB"/>
          </a:p>
        </p:txBody>
      </p:sp>
      <p:sp>
        <p:nvSpPr>
          <p:cNvPr id="5" name="Content Placeholder 2">
            <a:extLst>
              <a:ext uri="{FF2B5EF4-FFF2-40B4-BE49-F238E27FC236}">
                <a16:creationId xmlns:a16="http://schemas.microsoft.com/office/drawing/2014/main" id="{A9B3C9D9-E0EE-4DB7-B2FE-513BBCBD36C7}"/>
              </a:ext>
            </a:extLst>
          </p:cNvPr>
          <p:cNvSpPr txBox="1">
            <a:spLocks/>
          </p:cNvSpPr>
          <p:nvPr/>
        </p:nvSpPr>
        <p:spPr>
          <a:xfrm>
            <a:off x="593274" y="1303722"/>
            <a:ext cx="10030733" cy="4411277"/>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pPr>
            <a:r>
              <a:rPr lang="en-AU" sz="1600" b="0">
                <a:solidFill>
                  <a:schemeClr val="tx1"/>
                </a:solidFill>
                <a:effectLst/>
                <a:ea typeface="Calibri" panose="020F0502020204030204" pitchFamily="34" charset="0"/>
                <a:cs typeface="Times New Roman"/>
              </a:rPr>
              <a:t>The NSW </a:t>
            </a:r>
            <a:r>
              <a:rPr lang="en-AU" sz="1600" b="0">
                <a:solidFill>
                  <a:schemeClr val="tx1"/>
                </a:solidFill>
                <a:ea typeface="Calibri" panose="020F0502020204030204" pitchFamily="34" charset="0"/>
                <a:cs typeface="Times New Roman"/>
              </a:rPr>
              <a:t>Government's</a:t>
            </a:r>
            <a:r>
              <a:rPr lang="en-AU" sz="1600" b="0">
                <a:solidFill>
                  <a:schemeClr val="tx1"/>
                </a:solidFill>
                <a:effectLst/>
                <a:ea typeface="Calibri" panose="020F0502020204030204" pitchFamily="34" charset="0"/>
                <a:cs typeface="Times New Roman"/>
              </a:rPr>
              <a:t> $66 million </a:t>
            </a:r>
            <a:r>
              <a:rPr lang="en-AU" sz="1600" b="0">
                <a:solidFill>
                  <a:schemeClr val="tx1"/>
                </a:solidFill>
                <a:effectLst/>
                <a:ea typeface="Calibri" panose="020F0502020204030204" pitchFamily="34" charset="0"/>
                <a:cs typeface="Times New Roman"/>
                <a:hlinkClick r:id="rId2"/>
              </a:rPr>
              <a:t>Alfresco Restart Package</a:t>
            </a:r>
            <a:r>
              <a:rPr lang="en-AU" sz="1600" b="0">
                <a:solidFill>
                  <a:schemeClr val="tx1"/>
                </a:solidFill>
                <a:effectLst/>
                <a:ea typeface="Calibri" panose="020F0502020204030204" pitchFamily="34" charset="0"/>
                <a:cs typeface="Times New Roman"/>
              </a:rPr>
              <a:t> </a:t>
            </a:r>
            <a:r>
              <a:rPr lang="en-AU" sz="1600" b="0">
                <a:solidFill>
                  <a:schemeClr val="tx1"/>
                </a:solidFill>
                <a:ea typeface="Calibri" panose="020F0502020204030204" pitchFamily="34" charset="0"/>
                <a:cs typeface="Times New Roman"/>
              </a:rPr>
              <a:t>will</a:t>
            </a:r>
            <a:r>
              <a:rPr lang="en-AU" sz="1600" b="0">
                <a:solidFill>
                  <a:schemeClr val="tx1"/>
                </a:solidFill>
                <a:effectLst/>
                <a:ea typeface="Calibri" panose="020F0502020204030204" pitchFamily="34" charset="0"/>
                <a:cs typeface="Times New Roman"/>
              </a:rPr>
              <a:t> help the hospitality, arts, and music sectors recover from the impacts of COVID-19 restrictions and enjoy a COVID Safe summer. ​</a:t>
            </a:r>
          </a:p>
          <a:p>
            <a:pPr>
              <a:lnSpc>
                <a:spcPct val="107000"/>
              </a:lnSpc>
            </a:pPr>
            <a:r>
              <a:rPr lang="en-AU" sz="1600" b="0">
                <a:solidFill>
                  <a:schemeClr val="tx1"/>
                </a:solidFill>
                <a:effectLst/>
                <a:ea typeface="Calibri" panose="020F0502020204030204" pitchFamily="34" charset="0"/>
                <a:cs typeface="Times New Roman"/>
              </a:rPr>
              <a:t>The package includes </a:t>
            </a:r>
            <a:r>
              <a:rPr lang="en-AU" sz="1600" b="0">
                <a:solidFill>
                  <a:schemeClr val="tx1"/>
                </a:solidFill>
                <a:ea typeface="Calibri" panose="020F0502020204030204" pitchFamily="34" charset="0"/>
                <a:cs typeface="Times New Roman"/>
              </a:rPr>
              <a:t>an </a:t>
            </a:r>
            <a:r>
              <a:rPr lang="en-AU" sz="1600" b="0">
                <a:solidFill>
                  <a:schemeClr val="tx1"/>
                </a:solidFill>
                <a:ea typeface="Calibri" panose="020F0502020204030204" pitchFamily="34" charset="0"/>
                <a:cs typeface="Times New Roman"/>
                <a:hlinkClick r:id="rId3"/>
              </a:rPr>
              <a:t>Alfresco Restart </a:t>
            </a:r>
            <a:r>
              <a:rPr lang="en-AU" sz="1600" b="0">
                <a:solidFill>
                  <a:schemeClr val="tx1"/>
                </a:solidFill>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Rebate</a:t>
            </a:r>
            <a:r>
              <a:rPr lang="en-AU" sz="1600" b="0">
                <a:solidFill>
                  <a:schemeClr val="tx1"/>
                </a:solidFill>
                <a:ea typeface="Calibri" panose="020F0502020204030204" pitchFamily="34" charset="0"/>
                <a:cs typeface="Times New Roman"/>
              </a:rPr>
              <a:t> of up to</a:t>
            </a:r>
            <a:r>
              <a:rPr lang="en-AU" sz="1600" b="0">
                <a:solidFill>
                  <a:schemeClr val="tx1"/>
                </a:solidFill>
                <a:effectLst/>
                <a:ea typeface="Calibri" panose="020F0502020204030204" pitchFamily="34" charset="0"/>
                <a:cs typeface="Times New Roman"/>
              </a:rPr>
              <a:t> $5,000 to the first 5,000 approved eligible small and medium food and beverage businesses to create or expand their alfresco dining areas. ​</a:t>
            </a:r>
          </a:p>
          <a:p>
            <a:pPr>
              <a:lnSpc>
                <a:spcPct val="107000"/>
              </a:lnSpc>
            </a:pPr>
            <a:r>
              <a:rPr lang="en-AU" sz="1600" b="0">
                <a:solidFill>
                  <a:schemeClr val="tx1"/>
                </a:solidFill>
                <a:ea typeface="+mn-lt"/>
                <a:cs typeface="+mn-lt"/>
              </a:rPr>
              <a:t>This communication toolkit includes newsletter/web copy and social media tiles to help you to communicate about the Alfresco Restart Rebate with your community and networks.</a:t>
            </a:r>
            <a:endParaRPr lang="en-AU" sz="1600" b="0">
              <a:solidFill>
                <a:schemeClr val="tx1"/>
              </a:solidFill>
              <a:cs typeface="Arial"/>
            </a:endParaRPr>
          </a:p>
          <a:p>
            <a:pPr>
              <a:lnSpc>
                <a:spcPct val="107000"/>
              </a:lnSpc>
            </a:pPr>
            <a:endParaRPr lang="en-AU" sz="1400" b="0">
              <a:solidFill>
                <a:schemeClr val="tx1"/>
              </a:solidFill>
              <a:cs typeface="Arial"/>
            </a:endParaRPr>
          </a:p>
          <a:p>
            <a:pPr>
              <a:spcAft>
                <a:spcPts val="0"/>
              </a:spcAft>
            </a:pPr>
            <a:endParaRPr lang="en-GB" sz="1200" b="0">
              <a:solidFill>
                <a:schemeClr val="tx1"/>
              </a:solidFill>
              <a:cs typeface="Arial"/>
            </a:endParaRPr>
          </a:p>
          <a:p>
            <a:pPr>
              <a:lnSpc>
                <a:spcPct val="100000"/>
              </a:lnSpc>
              <a:spcAft>
                <a:spcPts val="1200"/>
              </a:spcAft>
            </a:pPr>
            <a:endParaRPr lang="en-US" sz="1200" b="0">
              <a:solidFill>
                <a:schemeClr val="tx1"/>
              </a:solidFill>
              <a:cs typeface="Arial"/>
            </a:endParaRPr>
          </a:p>
          <a:p>
            <a:endParaRPr lang="en-US" sz="1200" b="0">
              <a:solidFill>
                <a:schemeClr val="tx1"/>
              </a:solidFill>
              <a:cs typeface="Arial"/>
            </a:endParaRPr>
          </a:p>
        </p:txBody>
      </p:sp>
    </p:spTree>
    <p:extLst>
      <p:ext uri="{BB962C8B-B14F-4D97-AF65-F5344CB8AC3E}">
        <p14:creationId xmlns:p14="http://schemas.microsoft.com/office/powerpoint/2010/main" val="131851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D03C-284A-4BC4-B3A4-6F5D8ABAA049}"/>
              </a:ext>
            </a:extLst>
          </p:cNvPr>
          <p:cNvSpPr>
            <a:spLocks noGrp="1"/>
          </p:cNvSpPr>
          <p:nvPr>
            <p:ph type="title"/>
          </p:nvPr>
        </p:nvSpPr>
        <p:spPr>
          <a:xfrm>
            <a:off x="593275" y="553913"/>
            <a:ext cx="11010859" cy="498598"/>
          </a:xfrm>
        </p:spPr>
        <p:txBody>
          <a:bodyPr/>
          <a:lstStyle/>
          <a:p>
            <a:r>
              <a:rPr lang="en-AU"/>
              <a:t>Newsletter or website copy</a:t>
            </a:r>
          </a:p>
        </p:txBody>
      </p:sp>
      <p:sp>
        <p:nvSpPr>
          <p:cNvPr id="3" name="Content Placeholder 2">
            <a:extLst>
              <a:ext uri="{FF2B5EF4-FFF2-40B4-BE49-F238E27FC236}">
                <a16:creationId xmlns:a16="http://schemas.microsoft.com/office/drawing/2014/main" id="{53A52E32-02C1-41B5-89B9-F04D063BF466}"/>
              </a:ext>
            </a:extLst>
          </p:cNvPr>
          <p:cNvSpPr>
            <a:spLocks noGrp="1"/>
          </p:cNvSpPr>
          <p:nvPr>
            <p:ph sz="quarter" idx="12"/>
          </p:nvPr>
        </p:nvSpPr>
        <p:spPr>
          <a:xfrm>
            <a:off x="593275" y="1295401"/>
            <a:ext cx="11001334" cy="4355597"/>
          </a:xfrm>
        </p:spPr>
        <p:txBody>
          <a:bodyPr vert="horz" lIns="0" tIns="0" rIns="0" bIns="0" rtlCol="0" anchor="t">
            <a:noAutofit/>
          </a:bodyPr>
          <a:lstStyle/>
          <a:p>
            <a:r>
              <a:rPr lang="en-AU" sz="2400"/>
              <a:t>Register now for the $5000 Alfresco Restart Rebate </a:t>
            </a:r>
          </a:p>
          <a:p>
            <a:r>
              <a:rPr lang="en-AU" sz="1600" b="0">
                <a:solidFill>
                  <a:schemeClr val="tx1"/>
                </a:solidFill>
                <a:ea typeface="+mn-lt"/>
                <a:cs typeface="+mn-lt"/>
              </a:rPr>
              <a:t>The NSW Government is offering a rebate of up to $5000 as part of a $66 million </a:t>
            </a:r>
            <a:r>
              <a:rPr lang="en-AU" sz="1600" b="0">
                <a:solidFill>
                  <a:schemeClr val="tx1"/>
                </a:solidFill>
                <a:ea typeface="+mn-lt"/>
                <a:cs typeface="+mn-lt"/>
                <a:hlinkClick r:id="rId2">
                  <a:extLst>
                    <a:ext uri="{A12FA001-AC4F-418D-AE19-62706E023703}">
                      <ahyp:hlinkClr xmlns:ahyp="http://schemas.microsoft.com/office/drawing/2018/hyperlinkcolor" val="tx"/>
                    </a:ext>
                  </a:extLst>
                </a:hlinkClick>
              </a:rPr>
              <a:t>Alfresco Restart Package</a:t>
            </a:r>
            <a:r>
              <a:rPr lang="en-AU" sz="1600" b="0">
                <a:solidFill>
                  <a:schemeClr val="tx1"/>
                </a:solidFill>
                <a:ea typeface="+mn-lt"/>
                <a:cs typeface="+mn-lt"/>
              </a:rPr>
              <a:t> to help the hospitality, arts and music sectors recover from the impacts of COVID-19 restrictions. </a:t>
            </a:r>
          </a:p>
          <a:p>
            <a:r>
              <a:rPr lang="en-AU" sz="1600" b="0">
                <a:solidFill>
                  <a:schemeClr val="tx1"/>
                </a:solidFill>
                <a:ea typeface="+mn-lt"/>
                <a:cs typeface="+mn-lt"/>
              </a:rPr>
              <a:t>If you operate an eligible small to medium food and beverage business, you can now register for the Alfresco Restart Rebate to create or expand your alfresco dining areas. The rebate is available to the first 5000 eligible businesses who register through their </a:t>
            </a:r>
            <a:r>
              <a:rPr lang="en-AU" sz="1600" b="0">
                <a:solidFill>
                  <a:schemeClr val="tx1"/>
                </a:solidFill>
                <a:ea typeface="+mn-lt"/>
                <a:cs typeface="+mn-lt"/>
                <a:hlinkClick r:id="rId3">
                  <a:extLst>
                    <a:ext uri="{A12FA001-AC4F-418D-AE19-62706E023703}">
                      <ahyp:hlinkClr xmlns:ahyp="http://schemas.microsoft.com/office/drawing/2018/hyperlinkcolor" val="tx"/>
                    </a:ext>
                  </a:extLst>
                </a:hlinkClick>
              </a:rPr>
              <a:t>MyServiceNSW Account</a:t>
            </a:r>
            <a:r>
              <a:rPr lang="en-AU" sz="1600" b="0">
                <a:solidFill>
                  <a:schemeClr val="tx1"/>
                </a:solidFill>
                <a:ea typeface="+mn-lt"/>
                <a:cs typeface="+mn-lt"/>
              </a:rPr>
              <a:t> on the Service NSW website.  </a:t>
            </a:r>
          </a:p>
          <a:p>
            <a:r>
              <a:rPr lang="en-AU" sz="1600" b="0">
                <a:solidFill>
                  <a:schemeClr val="tx1"/>
                </a:solidFill>
                <a:ea typeface="+mn-lt"/>
                <a:cs typeface="+mn-lt"/>
              </a:rPr>
              <a:t>The rebate can be used for a range of outdoor dining expenses purchased between 14 October 2021 and 30 April 2022, such as decking, fencing, decorative lighting, furniture, umbrellas and mobile bars.​ </a:t>
            </a:r>
          </a:p>
          <a:p>
            <a:r>
              <a:rPr lang="en-AU" sz="1600" b="0">
                <a:solidFill>
                  <a:schemeClr val="tx1"/>
                </a:solidFill>
                <a:ea typeface="+mn-lt"/>
                <a:cs typeface="+mn-lt"/>
              </a:rPr>
              <a:t>Registered businesses must collect receipts for eligible expenses they incur so they can be lodged as a single claim when the rebate opens in late February 2022.</a:t>
            </a:r>
            <a:endParaRPr lang="en-AU" sz="1600" b="0" strike="sngStrike">
              <a:solidFill>
                <a:schemeClr val="tx1"/>
              </a:solidFill>
              <a:ea typeface="+mn-lt"/>
              <a:cs typeface="+mn-lt"/>
            </a:endParaRPr>
          </a:p>
          <a:p>
            <a:r>
              <a:rPr lang="en-AU" sz="1600" b="0">
                <a:solidFill>
                  <a:schemeClr val="tx1"/>
                </a:solidFill>
                <a:ea typeface="+mn-lt"/>
                <a:cs typeface="+mn-lt"/>
              </a:rPr>
              <a:t>For more information and to register, visit </a:t>
            </a:r>
            <a:r>
              <a:rPr lang="en-AU" sz="1600" b="0">
                <a:solidFill>
                  <a:schemeClr val="tx1"/>
                </a:solidFill>
                <a:ea typeface="+mn-lt"/>
                <a:cs typeface="+mn-lt"/>
                <a:hlinkClick r:id="rId4">
                  <a:extLst>
                    <a:ext uri="{A12FA001-AC4F-418D-AE19-62706E023703}">
                      <ahyp:hlinkClr xmlns:ahyp="http://schemas.microsoft.com/office/drawing/2018/hyperlinkcolor" val="tx"/>
                    </a:ext>
                  </a:extLst>
                </a:hlinkClick>
              </a:rPr>
              <a:t>Service NSW</a:t>
            </a:r>
            <a:r>
              <a:rPr lang="en-AU" sz="1600" b="0">
                <a:solidFill>
                  <a:schemeClr val="tx1"/>
                </a:solidFill>
                <a:ea typeface="+mn-lt"/>
                <a:cs typeface="+mn-lt"/>
              </a:rPr>
              <a:t> or call 13 77 88. </a:t>
            </a:r>
            <a:endParaRPr lang="en-AU" sz="1600" b="0" u="sng">
              <a:solidFill>
                <a:schemeClr val="tx1"/>
              </a:solidFill>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FF39CF1-D53B-4386-B290-16BD2A9DDE54}"/>
              </a:ext>
            </a:extLst>
          </p:cNvPr>
          <p:cNvSpPr>
            <a:spLocks noGrp="1"/>
          </p:cNvSpPr>
          <p:nvPr>
            <p:ph type="sldNum" sz="quarter" idx="14"/>
          </p:nvPr>
        </p:nvSpPr>
        <p:spPr/>
        <p:txBody>
          <a:bodyPr/>
          <a:lstStyle/>
          <a:p>
            <a:fld id="{6445CA75-65CF-428D-AAFD-249FBBE0F4CE}" type="slidenum">
              <a:rPr lang="en-GB" dirty="0" smtClean="0"/>
              <a:pPr/>
              <a:t>3</a:t>
            </a:fld>
            <a:endParaRPr lang="en-GB"/>
          </a:p>
        </p:txBody>
      </p:sp>
    </p:spTree>
    <p:extLst>
      <p:ext uri="{BB962C8B-B14F-4D97-AF65-F5344CB8AC3E}">
        <p14:creationId xmlns:p14="http://schemas.microsoft.com/office/powerpoint/2010/main" val="426261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1F6A8-0966-4506-ADA1-1DB3618ED327}"/>
              </a:ext>
            </a:extLst>
          </p:cNvPr>
          <p:cNvSpPr>
            <a:spLocks noGrp="1"/>
          </p:cNvSpPr>
          <p:nvPr>
            <p:ph type="title"/>
          </p:nvPr>
        </p:nvSpPr>
        <p:spPr>
          <a:xfrm>
            <a:off x="487442" y="130580"/>
            <a:ext cx="11084942" cy="498597"/>
          </a:xfrm>
        </p:spPr>
        <p:txBody>
          <a:bodyPr/>
          <a:lstStyle/>
          <a:p>
            <a:r>
              <a:rPr lang="en-AU">
                <a:cs typeface="Arial"/>
              </a:rPr>
              <a:t>Social tiles</a:t>
            </a:r>
            <a:endParaRPr lang="en-AU">
              <a:solidFill>
                <a:schemeClr val="accent1"/>
              </a:solidFill>
              <a:latin typeface="+mn-lt"/>
              <a:cs typeface="Arial"/>
            </a:endParaRPr>
          </a:p>
        </p:txBody>
      </p:sp>
      <p:sp>
        <p:nvSpPr>
          <p:cNvPr id="18" name="Rectangle 17">
            <a:extLst>
              <a:ext uri="{FF2B5EF4-FFF2-40B4-BE49-F238E27FC236}">
                <a16:creationId xmlns:a16="http://schemas.microsoft.com/office/drawing/2014/main" id="{EC80FBE4-54A2-4645-903A-004EE5E59485}"/>
              </a:ext>
            </a:extLst>
          </p:cNvPr>
          <p:cNvSpPr/>
          <p:nvPr/>
        </p:nvSpPr>
        <p:spPr>
          <a:xfrm>
            <a:off x="406429" y="727716"/>
            <a:ext cx="10714322" cy="584775"/>
          </a:xfrm>
          <a:prstGeom prst="rect">
            <a:avLst/>
          </a:prstGeom>
        </p:spPr>
        <p:txBody>
          <a:bodyPr wrap="square" lIns="91440" tIns="45720" rIns="91440" bIns="45720" anchor="t">
            <a:spAutoFit/>
          </a:bodyPr>
          <a:lstStyle/>
          <a:p>
            <a:r>
              <a:rPr lang="en-AU" sz="1600" b="1">
                <a:cs typeface="Arial"/>
              </a:rPr>
              <a:t>To download, right click on tile and select ‘save as picture’ or click the link below for high </a:t>
            </a:r>
            <a:endParaRPr lang="en-US"/>
          </a:p>
          <a:p>
            <a:r>
              <a:rPr lang="en-AU" sz="1600" b="1">
                <a:cs typeface="Arial"/>
              </a:rPr>
              <a:t>resolution versions</a:t>
            </a:r>
            <a:endParaRPr lang="en-AU"/>
          </a:p>
        </p:txBody>
      </p:sp>
      <p:sp>
        <p:nvSpPr>
          <p:cNvPr id="19" name="Rectangle 18">
            <a:extLst>
              <a:ext uri="{FF2B5EF4-FFF2-40B4-BE49-F238E27FC236}">
                <a16:creationId xmlns:a16="http://schemas.microsoft.com/office/drawing/2014/main" id="{3DD9E0C0-64B7-164A-B836-4BEED9DDB67F}"/>
              </a:ext>
            </a:extLst>
          </p:cNvPr>
          <p:cNvSpPr/>
          <p:nvPr/>
        </p:nvSpPr>
        <p:spPr>
          <a:xfrm>
            <a:off x="1264105" y="1471699"/>
            <a:ext cx="2885772" cy="276999"/>
          </a:xfrm>
          <a:prstGeom prst="rect">
            <a:avLst/>
          </a:prstGeom>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cs typeface="Arial"/>
                <a:hlinkClick r:id="rId3"/>
              </a:rPr>
              <a:t>Click here to download high res images</a:t>
            </a:r>
            <a:endParaRPr lang="en-AU" sz="1200">
              <a:cs typeface="Arial"/>
            </a:endParaRPr>
          </a:p>
        </p:txBody>
      </p:sp>
      <p:pic>
        <p:nvPicPr>
          <p:cNvPr id="4" name="Picture 4">
            <a:extLst>
              <a:ext uri="{FF2B5EF4-FFF2-40B4-BE49-F238E27FC236}">
                <a16:creationId xmlns:a16="http://schemas.microsoft.com/office/drawing/2014/main" id="{13B4A9FD-7390-4FA5-86A4-0AACBE037C64}"/>
              </a:ext>
            </a:extLst>
          </p:cNvPr>
          <p:cNvPicPr>
            <a:picLocks noChangeAspect="1"/>
          </p:cNvPicPr>
          <p:nvPr/>
        </p:nvPicPr>
        <p:blipFill>
          <a:blip r:embed="rId4"/>
          <a:stretch>
            <a:fillRect/>
          </a:stretch>
        </p:blipFill>
        <p:spPr>
          <a:xfrm>
            <a:off x="1311445" y="1747630"/>
            <a:ext cx="2743199" cy="3429000"/>
          </a:xfrm>
          <a:prstGeom prst="rect">
            <a:avLst/>
          </a:prstGeom>
        </p:spPr>
      </p:pic>
      <p:pic>
        <p:nvPicPr>
          <p:cNvPr id="5" name="Picture 5">
            <a:extLst>
              <a:ext uri="{FF2B5EF4-FFF2-40B4-BE49-F238E27FC236}">
                <a16:creationId xmlns:a16="http://schemas.microsoft.com/office/drawing/2014/main" id="{3DF84A6A-8E7F-4468-9C2E-D512123098D5}"/>
              </a:ext>
            </a:extLst>
          </p:cNvPr>
          <p:cNvPicPr>
            <a:picLocks noChangeAspect="1"/>
          </p:cNvPicPr>
          <p:nvPr/>
        </p:nvPicPr>
        <p:blipFill>
          <a:blip r:embed="rId5"/>
          <a:stretch>
            <a:fillRect/>
          </a:stretch>
        </p:blipFill>
        <p:spPr>
          <a:xfrm>
            <a:off x="7849185" y="1747630"/>
            <a:ext cx="2743199" cy="3429000"/>
          </a:xfrm>
          <a:prstGeom prst="rect">
            <a:avLst/>
          </a:prstGeom>
        </p:spPr>
      </p:pic>
      <p:pic>
        <p:nvPicPr>
          <p:cNvPr id="6" name="Picture 6" descr="A picture containing text, person&#10;&#10;Description automatically generated">
            <a:extLst>
              <a:ext uri="{FF2B5EF4-FFF2-40B4-BE49-F238E27FC236}">
                <a16:creationId xmlns:a16="http://schemas.microsoft.com/office/drawing/2014/main" id="{10BFB1A3-C9A9-4043-9909-4B97AB6F13FF}"/>
              </a:ext>
            </a:extLst>
          </p:cNvPr>
          <p:cNvPicPr>
            <a:picLocks noChangeAspect="1"/>
          </p:cNvPicPr>
          <p:nvPr/>
        </p:nvPicPr>
        <p:blipFill>
          <a:blip r:embed="rId6"/>
          <a:stretch>
            <a:fillRect/>
          </a:stretch>
        </p:blipFill>
        <p:spPr>
          <a:xfrm>
            <a:off x="4591359" y="1736587"/>
            <a:ext cx="2743199" cy="3429000"/>
          </a:xfrm>
          <a:prstGeom prst="rect">
            <a:avLst/>
          </a:prstGeom>
        </p:spPr>
      </p:pic>
      <p:sp>
        <p:nvSpPr>
          <p:cNvPr id="14" name="Rectangle 13">
            <a:extLst>
              <a:ext uri="{FF2B5EF4-FFF2-40B4-BE49-F238E27FC236}">
                <a16:creationId xmlns:a16="http://schemas.microsoft.com/office/drawing/2014/main" id="{6F8A7137-998C-47AC-81B7-1DB65DEB16ED}"/>
              </a:ext>
            </a:extLst>
          </p:cNvPr>
          <p:cNvSpPr/>
          <p:nvPr/>
        </p:nvSpPr>
        <p:spPr>
          <a:xfrm>
            <a:off x="4613383" y="5353340"/>
            <a:ext cx="2716631" cy="1015663"/>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ea typeface="+mn-lt"/>
                <a:cs typeface="+mn-lt"/>
              </a:rPr>
              <a:t>Eligible hospitality businesses can register for a rebate of up to $5000 to establish new outdoor dining settings </a:t>
            </a:r>
            <a:r>
              <a:rPr lang="en-AU" sz="1200" dirty="0">
                <a:solidFill>
                  <a:schemeClr val="tx2"/>
                </a:solidFill>
                <a:ea typeface="+mn-lt"/>
                <a:cs typeface="+mn-lt"/>
                <a:hlinkClick r:id="rId7">
                  <a:extLst>
                    <a:ext uri="{A12FA001-AC4F-418D-AE19-62706E023703}">
                      <ahyp:hlinkClr xmlns:ahyp="http://schemas.microsoft.com/office/drawing/2018/hyperlinkcolor" val="tx"/>
                    </a:ext>
                  </a:extLst>
                </a:hlinkClick>
              </a:rPr>
              <a:t>https://www.service.nsw.gov.au/transaction/alfresco-restart-rebate</a:t>
            </a:r>
            <a:endParaRPr lang="en-AU" sz="1200">
              <a:solidFill>
                <a:schemeClr val="tx2"/>
              </a:solidFill>
              <a:ea typeface="+mn-lt"/>
              <a:cs typeface="+mn-lt"/>
            </a:endParaRPr>
          </a:p>
        </p:txBody>
      </p:sp>
      <p:sp>
        <p:nvSpPr>
          <p:cNvPr id="11" name="Rectangle 10">
            <a:extLst>
              <a:ext uri="{FF2B5EF4-FFF2-40B4-BE49-F238E27FC236}">
                <a16:creationId xmlns:a16="http://schemas.microsoft.com/office/drawing/2014/main" id="{79E93202-9181-40D2-96C0-896E7BAD7A38}"/>
              </a:ext>
            </a:extLst>
          </p:cNvPr>
          <p:cNvSpPr/>
          <p:nvPr/>
        </p:nvSpPr>
        <p:spPr>
          <a:xfrm>
            <a:off x="1314371" y="5308516"/>
            <a:ext cx="2716631" cy="1015663"/>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ea typeface="+mn-lt"/>
                <a:cs typeface="+mn-lt"/>
              </a:rPr>
              <a:t>Eligible hospitality businesses can register for a rebate of up to $5000 to establish new outdoor dining settings </a:t>
            </a:r>
            <a:r>
              <a:rPr lang="en-AU" sz="1200" dirty="0">
                <a:solidFill>
                  <a:schemeClr val="tx2"/>
                </a:solidFill>
                <a:ea typeface="+mn-lt"/>
                <a:cs typeface="+mn-lt"/>
                <a:hlinkClick r:id="rId7">
                  <a:extLst>
                    <a:ext uri="{A12FA001-AC4F-418D-AE19-62706E023703}">
                      <ahyp:hlinkClr xmlns:ahyp="http://schemas.microsoft.com/office/drawing/2018/hyperlinkcolor" val="tx"/>
                    </a:ext>
                  </a:extLst>
                </a:hlinkClick>
              </a:rPr>
              <a:t>https://www.service.nsw.gov.au/transaction/alfresco-restart-rebate</a:t>
            </a:r>
            <a:endParaRPr lang="en-AU" sz="1200">
              <a:solidFill>
                <a:schemeClr val="tx2"/>
              </a:solidFill>
              <a:ea typeface="+mn-lt"/>
              <a:cs typeface="+mn-lt"/>
            </a:endParaRPr>
          </a:p>
        </p:txBody>
      </p:sp>
      <p:sp>
        <p:nvSpPr>
          <p:cNvPr id="12" name="Rectangle 11">
            <a:extLst>
              <a:ext uri="{FF2B5EF4-FFF2-40B4-BE49-F238E27FC236}">
                <a16:creationId xmlns:a16="http://schemas.microsoft.com/office/drawing/2014/main" id="{F9BDC49F-0B4B-43BC-BE69-BF5C726EC8FD}"/>
              </a:ext>
            </a:extLst>
          </p:cNvPr>
          <p:cNvSpPr/>
          <p:nvPr/>
        </p:nvSpPr>
        <p:spPr>
          <a:xfrm>
            <a:off x="7751029" y="5308516"/>
            <a:ext cx="2716631" cy="1015663"/>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ea typeface="+mn-lt"/>
                <a:cs typeface="+mn-lt"/>
              </a:rPr>
              <a:t>Eligible hospitality businesses can register for a rebate of up to $5000 to establish new outdoor dining settings </a:t>
            </a:r>
            <a:r>
              <a:rPr lang="en-AU" sz="1200" dirty="0">
                <a:solidFill>
                  <a:schemeClr val="tx2"/>
                </a:solidFill>
                <a:ea typeface="+mn-lt"/>
                <a:cs typeface="+mn-lt"/>
                <a:hlinkClick r:id="rId7">
                  <a:extLst>
                    <a:ext uri="{A12FA001-AC4F-418D-AE19-62706E023703}">
                      <ahyp:hlinkClr xmlns:ahyp="http://schemas.microsoft.com/office/drawing/2018/hyperlinkcolor" val="tx"/>
                    </a:ext>
                  </a:extLst>
                </a:hlinkClick>
              </a:rPr>
              <a:t>https://www.service.nsw.gov.au/transaction/alfresco-restart-rebate</a:t>
            </a:r>
            <a:endParaRPr lang="en-AU" sz="1200">
              <a:solidFill>
                <a:schemeClr val="tx2"/>
              </a:solidFill>
              <a:ea typeface="+mn-lt"/>
              <a:cs typeface="+mn-lt"/>
            </a:endParaRPr>
          </a:p>
        </p:txBody>
      </p:sp>
    </p:spTree>
    <p:extLst>
      <p:ext uri="{BB962C8B-B14F-4D97-AF65-F5344CB8AC3E}">
        <p14:creationId xmlns:p14="http://schemas.microsoft.com/office/powerpoint/2010/main" val="42908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91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NSW Government | Premier &amp; Cabinet">
  <a:themeElements>
    <a:clrScheme name="Custom 8">
      <a:dk1>
        <a:srgbClr val="000000"/>
      </a:dk1>
      <a:lt1>
        <a:srgbClr val="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4F4F4F"/>
      </a:hlink>
      <a:folHlink>
        <a:srgbClr val="4F4F4F"/>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 GOV Template" id="{2553F4E2-87D0-C24C-A843-18A7E9B8EFCE}" vid="{C00EE640-6DBB-5643-AEBB-74F9E08BCCC5}"/>
    </a:ext>
  </a:extLst>
</a:theme>
</file>

<file path=ppt/theme/theme2.xml><?xml version="1.0" encoding="utf-8"?>
<a:theme xmlns:a="http://schemas.openxmlformats.org/drawingml/2006/main" name="NSW Government | Premier &amp; Cabinet">
  <a:themeElements>
    <a:clrScheme name="Custom 8">
      <a:dk1>
        <a:srgbClr val="000000"/>
      </a:dk1>
      <a:lt1>
        <a:srgbClr val="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4F4F4F"/>
      </a:hlink>
      <a:folHlink>
        <a:srgbClr val="4F4F4F"/>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 GOV Template" id="{2553F4E2-87D0-C24C-A843-18A7E9B8EFCE}" vid="{C00EE640-6DBB-5643-AEBB-74F9E08BCCC5}"/>
    </a:ext>
  </a:extLst>
</a:theme>
</file>

<file path=ppt/theme/theme3.xml><?xml version="1.0" encoding="utf-8"?>
<a:theme xmlns:a="http://schemas.openxmlformats.org/drawingml/2006/main" name="1_NSW Government | Premier &amp; Cabinet">
  <a:themeElements>
    <a:clrScheme name="Custom 2">
      <a:dk1>
        <a:srgbClr val="000000"/>
      </a:dk1>
      <a:lt1>
        <a:srgbClr val="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D7153A"/>
      </a:hlink>
      <a:folHlink>
        <a:srgbClr val="D7153A"/>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 GOV Template" id="{2553F4E2-87D0-C24C-A843-18A7E9B8EFCE}" vid="{C00EE640-6DBB-5643-AEBB-74F9E08BCCC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7DCB8243C0124689424FFB65F8BA1F" ma:contentTypeVersion="13" ma:contentTypeDescription="Create a new document." ma:contentTypeScope="" ma:versionID="c6a6cca882700fe800f3fb725e8da284">
  <xsd:schema xmlns:xsd="http://www.w3.org/2001/XMLSchema" xmlns:xs="http://www.w3.org/2001/XMLSchema" xmlns:p="http://schemas.microsoft.com/office/2006/metadata/properties" xmlns:ns2="2987dd7b-ad3b-4fa3-93b7-f1b6a40c259c" xmlns:ns3="be10ce44-c66e-469b-8f9a-44f6cf8d73cc" targetNamespace="http://schemas.microsoft.com/office/2006/metadata/properties" ma:root="true" ma:fieldsID="af727067be047b0a5cfb0ee815fe253b" ns2:_="" ns3:_="">
    <xsd:import namespace="2987dd7b-ad3b-4fa3-93b7-f1b6a40c259c"/>
    <xsd:import namespace="be10ce44-c66e-469b-8f9a-44f6cf8d73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7dd7b-ad3b-4fa3-93b7-f1b6a40c2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10ce44-c66e-469b-8f9a-44f6cf8d73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etadata xmlns="http://www.objective.com/ecm/document/metadata/4E3871FEBC3EDC3EE0531950520A6160" version="1.0.0">
  <systemFields>
    <field name="Objective-Id">
      <value order="0">A2421569</value>
    </field>
    <field name="Objective-Title">
      <value order="0">Powerpoint template with NSW gov logo</value>
    </field>
    <field name="Objective-Description">
      <value order="0"/>
    </field>
    <field name="Objective-CreationStamp">
      <value order="0">2018-02-06T22:56:11Z</value>
    </field>
    <field name="Objective-IsApproved">
      <value order="0">false</value>
    </field>
    <field name="Objective-IsPublished">
      <value order="0">true</value>
    </field>
    <field name="Objective-DatePublished">
      <value order="0">2018-11-09T03:58:21Z</value>
    </field>
    <field name="Objective-ModificationStamp">
      <value order="0">2018-11-09T03:58:21Z</value>
    </field>
    <field name="Objective-Owner">
      <value order="0">Hansni Bhagani</value>
    </field>
    <field name="Objective-Path">
      <value order="0">Objective Global Folder:10. Templates:Branding, Templates and Style Guides</value>
    </field>
    <field name="Objective-Parent">
      <value order="0">Branding, Templates and Style Guides</value>
    </field>
    <field name="Objective-State">
      <value order="0">Published</value>
    </field>
    <field name="Objective-VersionId">
      <value order="0">vA4904045</value>
    </field>
    <field name="Objective-Version">
      <value order="0">2.0</value>
    </field>
    <field name="Objective-VersionNumber">
      <value order="0">5</value>
    </field>
    <field name="Objective-VersionComment">
      <value order="0"/>
    </field>
    <field name="Objective-FileNumber">
      <value order="0">qA332719</value>
    </field>
    <field name="Objective-Classification">
      <value order="0"/>
    </field>
    <field name="Objective-Caveats">
      <value order="0"/>
    </field>
  </systemFields>
  <catalogues>
    <catalogue name="Document Type Catalogue" type="type" ori="id:cA17">
      <field name="Objective-Sensitivity Label">
        <value order="0">None</value>
      </field>
      <field name="Objective-Approval Status">
        <value order="0">Never Submitted</value>
      </field>
      <field name="Objective-Document Type">
        <value order="0">Standard Document / Other (SD)</value>
      </field>
      <field name="Objective-Approval History">
        <value order="0"/>
      </field>
      <field name="Objective-Print and Dispatch Instructions">
        <value order="0"/>
      </field>
      <field name="Objective-Submitted By">
        <value order="0"/>
      </field>
      <field name="Objective-Shared By">
        <value order="0"/>
      </field>
      <field name="Objective-Approval Due">
        <value order="0"/>
      </field>
      <field name="Objective-Current Approver">
        <value order="0"/>
      </field>
      <field name="Objective-Document Tag(s)">
        <value order="0"/>
      </field>
      <field name="Objective-Print and Dispatch Approach">
        <value order="0"/>
      </field>
      <field name="Objective-Approval Date">
        <value order="0"/>
      </field>
    </catalogue>
  </catalogues>
</metadata>
</file>

<file path=customXml/item3.xml><?xml version="1.0" encoding="utf-8"?>
<p:properties xmlns:p="http://schemas.microsoft.com/office/2006/metadata/properties" xmlns:xsi="http://www.w3.org/2001/XMLSchema-instance" xmlns:pc="http://schemas.microsoft.com/office/infopath/2007/PartnerControls">
  <documentManagement>
    <SharedWithUsers xmlns="be10ce44-c66e-469b-8f9a-44f6cf8d73cc">
      <UserInfo>
        <DisplayName>DCS_Stakeholder_Services Owners</DisplayName>
        <AccountId>3</AccountId>
        <AccountType/>
      </UserInfo>
      <UserInfo>
        <DisplayName>Victoria Donnelly</DisplayName>
        <AccountId>46</AccountId>
        <AccountType/>
      </UserInfo>
      <UserInfo>
        <DisplayName>Cassandra Thompson</DisplayName>
        <AccountId>252</AccountId>
        <AccountType/>
      </UserInfo>
      <UserInfo>
        <DisplayName>Cassandra Thompson</DisplayName>
        <AccountId>253</AccountId>
        <AccountType/>
      </UserInfo>
      <UserInfo>
        <DisplayName>Alicia Lin</DisplayName>
        <AccountId>254</AccountId>
        <AccountType/>
      </UserInfo>
      <UserInfo>
        <DisplayName>SharingLinks.9afedafd-6061-4217-b364-2a991afd1faa.OrganizationEdit.5a83343a-64ef-47e4-a0e3-e2e937d52918</DisplayName>
        <AccountId>58</AccountId>
        <AccountType/>
      </UserInfo>
      <UserInfo>
        <DisplayName>Alistair Tegart</DisplayName>
        <AccountId>255</AccountId>
        <AccountType/>
      </UserInfo>
      <UserInfo>
        <DisplayName>SharingLinks.67f1c6d6-2a21-432d-8718-a5aa48aaff37.Flexible.530a67af-df1c-4b47-9e9b-becff4244146</DisplayName>
        <AccountId>256</AccountId>
        <AccountType/>
      </UserInfo>
      <UserInfo>
        <DisplayName>Emily Moses</DisplayName>
        <AccountId>257</AccountId>
        <AccountType/>
      </UserInfo>
      <UserInfo>
        <DisplayName>Wayne Patterson</DisplayName>
        <AccountId>258</AccountId>
        <AccountType/>
      </UserInfo>
      <UserInfo>
        <DisplayName>Chris Taylor</DisplayName>
        <AccountId>259</AccountId>
        <AccountType/>
      </UserInfo>
      <UserInfo>
        <DisplayName>SharingLinks.e9377cce-7fd0-492b-8e23-82c4d3f609a9.Flexible.3bfe08ed-7150-4620-affd-1193d7968f9e</DisplayName>
        <AccountId>260</AccountId>
        <AccountType/>
      </UserInfo>
      <UserInfo>
        <DisplayName>SharingLinks.73dfb0c3-1d8d-4964-b5e0-70a3743d7039.Flexible.6612b109-fe98-4f5a-bc8d-506ef673257c</DisplayName>
        <AccountId>261</AccountId>
        <AccountType/>
      </UserInfo>
      <UserInfo>
        <DisplayName>SharingLinks.2aa79e3a-5eef-4b40-9c7d-bfbeea55f5ad.Flexible.06224744-0b34-4582-8a7a-f41abdd5cb3b</DisplayName>
        <AccountId>262</AccountId>
        <AccountType/>
      </UserInfo>
      <UserInfo>
        <DisplayName>SharingLinks.709a3fc2-10ee-4928-9b1e-b9022cf03c26.OrganizationEdit.ca691e9a-a017-4003-b468-382baf93747b</DisplayName>
        <AccountId>263</AccountId>
        <AccountType/>
      </UserInfo>
      <UserInfo>
        <DisplayName>Limited Access System Group For List 2987dd7b-ad3b-4fa3-93b7-f1b6a40c259c</DisplayName>
        <AccountId>264</AccountId>
        <AccountType/>
      </UserInfo>
      <UserInfo>
        <DisplayName>Jarrad Hines</DisplayName>
        <AccountId>76</AccountId>
        <AccountType/>
      </UserInfo>
      <UserInfo>
        <DisplayName>Seshadri Mysore</DisplayName>
        <AccountId>50</AccountId>
        <AccountType/>
      </UserInfo>
      <UserInfo>
        <DisplayName>SharingLinks.cb1357bb-b4e8-4a0f-a325-bf456b35156c.Flexible.2fe3784e-f6fc-424c-83e2-361ec5557253</DisplayName>
        <AccountId>280</AccountId>
        <AccountType/>
      </UserInfo>
      <UserInfo>
        <DisplayName>Grattan Crawford</DisplayName>
        <AccountId>150</AccountId>
        <AccountType/>
      </UserInfo>
      <UserInfo>
        <DisplayName>Rudi Soman</DisplayName>
        <AccountId>360</AccountId>
        <AccountType/>
      </UserInfo>
      <UserInfo>
        <DisplayName>Vesta Sajadi</DisplayName>
        <AccountId>792</AccountId>
        <AccountType/>
      </UserInfo>
      <UserInfo>
        <DisplayName>Janelle Robertson</DisplayName>
        <AccountId>898</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32826E-6293-4C24-B1CE-48FB5550DFC3}">
  <ds:schemaRefs>
    <ds:schemaRef ds:uri="2987dd7b-ad3b-4fa3-93b7-f1b6a40c259c"/>
    <ds:schemaRef ds:uri="be10ce44-c66e-469b-8f9a-44f6cf8d73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4E3871FEBC3EDC3EE0531950520A6160"/>
  </ds:schemaRefs>
</ds:datastoreItem>
</file>

<file path=customXml/itemProps3.xml><?xml version="1.0" encoding="utf-8"?>
<ds:datastoreItem xmlns:ds="http://schemas.openxmlformats.org/officeDocument/2006/customXml" ds:itemID="{EEC5C831-B85A-4E3F-B03C-E83BC06B4F2B}">
  <ds:schemaRefs>
    <ds:schemaRef ds:uri="293c9e75-b20e-4906-90da-ca51772f4013"/>
    <ds:schemaRef ds:uri="56180218-c09a-4d1a-a624-572025e13eea"/>
    <ds:schemaRef ds:uri="91acc242-042f-4e48-9151-0e0c6a7a9be1"/>
    <ds:schemaRef ds:uri="be10ce44-c66e-469b-8f9a-44f6cf8d73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4ED61F6-11BA-492C-8409-3C431886B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437</Words>
  <Application>Microsoft Office PowerPoint</Application>
  <PresentationFormat>Widescreen</PresentationFormat>
  <Paragraphs>25</Paragraphs>
  <Slides>5</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5</vt:i4>
      </vt:variant>
    </vt:vector>
  </HeadingPairs>
  <TitlesOfParts>
    <vt:vector size="10" baseType="lpstr">
      <vt:lpstr>Arial</vt:lpstr>
      <vt:lpstr>Calibri</vt:lpstr>
      <vt:lpstr>2_NSW Government | Premier &amp; Cabinet</vt:lpstr>
      <vt:lpstr>NSW Government | Premier &amp; Cabinet</vt:lpstr>
      <vt:lpstr>1_NSW Government | Premier &amp; Cabinet</vt:lpstr>
      <vt:lpstr>Alfresco Restart Rebate  Communication Toolkit for Stakeholders</vt:lpstr>
      <vt:lpstr>Purpose of this toolkit </vt:lpstr>
      <vt:lpstr>Newsletter or website copy</vt:lpstr>
      <vt:lpstr>Social tiles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Inserting a new layout</dc:title>
  <dc:creator>NSW Government</dc:creator>
  <cp:lastModifiedBy>Tanya Briggs</cp:lastModifiedBy>
  <cp:revision>7</cp:revision>
  <dcterms:created xsi:type="dcterms:W3CDTF">2019-06-28T02:23:46Z</dcterms:created>
  <dcterms:modified xsi:type="dcterms:W3CDTF">2021-12-22T01:34:41Z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A2421569</vt:lpwstr>
  </property>
  <property fmtid="{D5CDD505-2E9C-101B-9397-08002B2CF9AE}" pid="4" name="Objective-Title">
    <vt:lpwstr>Powerpoint template with NSW gov logo</vt:lpwstr>
  </property>
  <property fmtid="{D5CDD505-2E9C-101B-9397-08002B2CF9AE}" pid="5" name="Objective-Description">
    <vt:lpwstr/>
  </property>
  <property fmtid="{D5CDD505-2E9C-101B-9397-08002B2CF9AE}" pid="6" name="Objective-CreationStamp">
    <vt:filetime>2018-02-08T02:11:15Z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2018-11-09T03:58:21Z</vt:filetime>
  </property>
  <property fmtid="{D5CDD505-2E9C-101B-9397-08002B2CF9AE}" pid="10" name="Objective-ModificationStamp">
    <vt:filetime>2018-11-09T03:58:21Z</vt:filetime>
  </property>
  <property fmtid="{D5CDD505-2E9C-101B-9397-08002B2CF9AE}" pid="11" name="Objective-Owner">
    <vt:lpwstr>Hansni Bhagani</vt:lpwstr>
  </property>
  <property fmtid="{D5CDD505-2E9C-101B-9397-08002B2CF9AE}" pid="12" name="Objective-Path">
    <vt:lpwstr>Objective Global Folder:10. Templates:Branding, Templates and Style Guides:</vt:lpwstr>
  </property>
  <property fmtid="{D5CDD505-2E9C-101B-9397-08002B2CF9AE}" pid="13" name="Objective-Parent">
    <vt:lpwstr>Branding, Templates and Style Guides</vt:lpwstr>
  </property>
  <property fmtid="{D5CDD505-2E9C-101B-9397-08002B2CF9AE}" pid="14" name="Objective-State">
    <vt:lpwstr>Published</vt:lpwstr>
  </property>
  <property fmtid="{D5CDD505-2E9C-101B-9397-08002B2CF9AE}" pid="15" name="Objective-VersionId">
    <vt:lpwstr>vA4904045</vt:lpwstr>
  </property>
  <property fmtid="{D5CDD505-2E9C-101B-9397-08002B2CF9AE}" pid="16" name="Objective-Version">
    <vt:lpwstr>2.0</vt:lpwstr>
  </property>
  <property fmtid="{D5CDD505-2E9C-101B-9397-08002B2CF9AE}" pid="17" name="Objective-VersionNumber">
    <vt:r8>5</vt:r8>
  </property>
  <property fmtid="{D5CDD505-2E9C-101B-9397-08002B2CF9AE}" pid="18" name="Objective-VersionComment">
    <vt:lpwstr/>
  </property>
  <property fmtid="{D5CDD505-2E9C-101B-9397-08002B2CF9AE}" pid="19" name="Objective-FileNumber">
    <vt:lpwstr>DPC15/02479</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Approval Status">
    <vt:lpwstr>Never Submitted</vt:lpwstr>
  </property>
  <property fmtid="{D5CDD505-2E9C-101B-9397-08002B2CF9AE}" pid="23" name="Objective-Document Type">
    <vt:lpwstr>Standard Document / Other (SD)</vt:lpwstr>
  </property>
  <property fmtid="{D5CDD505-2E9C-101B-9397-08002B2CF9AE}" pid="24" name="Objective-Sensitivity Label">
    <vt:lpwstr>None</vt:lpwstr>
  </property>
  <property fmtid="{D5CDD505-2E9C-101B-9397-08002B2CF9AE}" pid="25" name="Objective-Approval History">
    <vt:lpwstr/>
  </property>
  <property fmtid="{D5CDD505-2E9C-101B-9397-08002B2CF9AE}" pid="26" name="Objective-Print and Dispatch Instructions">
    <vt:lpwstr/>
  </property>
  <property fmtid="{D5CDD505-2E9C-101B-9397-08002B2CF9AE}" pid="27" name="Objective-Submitted By">
    <vt:lpwstr/>
  </property>
  <property fmtid="{D5CDD505-2E9C-101B-9397-08002B2CF9AE}" pid="28" name="Objective-Approval Due">
    <vt:lpwstr/>
  </property>
  <property fmtid="{D5CDD505-2E9C-101B-9397-08002B2CF9AE}" pid="29" name="Objective-Current Approver">
    <vt:lpwstr/>
  </property>
  <property fmtid="{D5CDD505-2E9C-101B-9397-08002B2CF9AE}" pid="30" name="Objective-Document Tag(s)">
    <vt:lpwstr/>
  </property>
  <property fmtid="{D5CDD505-2E9C-101B-9397-08002B2CF9AE}" pid="31" name="Objective-Print and Dispatch Approach">
    <vt:lpwstr/>
  </property>
  <property fmtid="{D5CDD505-2E9C-101B-9397-08002B2CF9AE}" pid="32" name="Objective-Approval Date">
    <vt:lpwstr/>
  </property>
  <property fmtid="{D5CDD505-2E9C-101B-9397-08002B2CF9AE}" pid="33" name="Objective-Comment">
    <vt:lpwstr/>
  </property>
  <property fmtid="{D5CDD505-2E9C-101B-9397-08002B2CF9AE}" pid="34" name="Objective-Sensitivity Label [system]">
    <vt:lpwstr>None</vt:lpwstr>
  </property>
  <property fmtid="{D5CDD505-2E9C-101B-9397-08002B2CF9AE}" pid="35" name="Objective-Document Type [system]">
    <vt:lpwstr>Standard Document / Other (SD)</vt:lpwstr>
  </property>
  <property fmtid="{D5CDD505-2E9C-101B-9397-08002B2CF9AE}" pid="36" name="Objective-Approval Status [system]">
    <vt:lpwstr>Never Submitted</vt:lpwstr>
  </property>
  <property fmtid="{D5CDD505-2E9C-101B-9397-08002B2CF9AE}" pid="37" name="Objective-Approval Due [system]">
    <vt:lpwstr/>
  </property>
  <property fmtid="{D5CDD505-2E9C-101B-9397-08002B2CF9AE}" pid="38" name="Objective-Approval Date [system]">
    <vt:lpwstr/>
  </property>
  <property fmtid="{D5CDD505-2E9C-101B-9397-08002B2CF9AE}" pid="39" name="Objective-Submitted By [system]">
    <vt:lpwstr/>
  </property>
  <property fmtid="{D5CDD505-2E9C-101B-9397-08002B2CF9AE}" pid="40" name="Objective-Current Approver [system]">
    <vt:lpwstr/>
  </property>
  <property fmtid="{D5CDD505-2E9C-101B-9397-08002B2CF9AE}" pid="41" name="Objective-Approval History [system]">
    <vt:lpwstr/>
  </property>
  <property fmtid="{D5CDD505-2E9C-101B-9397-08002B2CF9AE}" pid="42" name="Objective-Print and Dispatch Approach [system]">
    <vt:lpwstr/>
  </property>
  <property fmtid="{D5CDD505-2E9C-101B-9397-08002B2CF9AE}" pid="43" name="Objective-Print and Dispatch Instructions [system]">
    <vt:lpwstr/>
  </property>
  <property fmtid="{D5CDD505-2E9C-101B-9397-08002B2CF9AE}" pid="44" name="Objective-Document Tag(s) [system]">
    <vt:lpwstr/>
  </property>
  <property fmtid="{D5CDD505-2E9C-101B-9397-08002B2CF9AE}" pid="45" name="Objective-Shared By">
    <vt:lpwstr/>
  </property>
  <property fmtid="{D5CDD505-2E9C-101B-9397-08002B2CF9AE}" pid="46" name="Objective-Shared By [system]">
    <vt:lpwstr/>
  </property>
  <property fmtid="{D5CDD505-2E9C-101B-9397-08002B2CF9AE}" pid="47" name="ContentTypeId">
    <vt:lpwstr>0x0101000A7DCB8243C0124689424FFB65F8BA1F</vt:lpwstr>
  </property>
  <property fmtid="{D5CDD505-2E9C-101B-9397-08002B2CF9AE}" pid="48" name="xd_ProgID">
    <vt:lpwstr/>
  </property>
  <property fmtid="{D5CDD505-2E9C-101B-9397-08002B2CF9AE}" pid="49" name="ComplianceAssetId">
    <vt:lpwstr/>
  </property>
  <property fmtid="{D5CDD505-2E9C-101B-9397-08002B2CF9AE}" pid="50" name="TemplateUrl">
    <vt:lpwstr/>
  </property>
  <property fmtid="{D5CDD505-2E9C-101B-9397-08002B2CF9AE}" pid="51" name="_ExtendedDescription">
    <vt:lpwstr/>
  </property>
  <property fmtid="{D5CDD505-2E9C-101B-9397-08002B2CF9AE}" pid="52" name="TriggerFlowInfo">
    <vt:lpwstr/>
  </property>
  <property fmtid="{D5CDD505-2E9C-101B-9397-08002B2CF9AE}" pid="53" name="xd_Signature">
    <vt:bool>false</vt:bool>
  </property>
</Properties>
</file>